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63" r:id="rId3"/>
    <p:sldId id="265" r:id="rId4"/>
    <p:sldId id="273" r:id="rId5"/>
    <p:sldId id="274" r:id="rId6"/>
    <p:sldId id="264" r:id="rId7"/>
    <p:sldId id="266" r:id="rId8"/>
    <p:sldId id="270" r:id="rId9"/>
    <p:sldId id="272" r:id="rId10"/>
    <p:sldId id="268" r:id="rId11"/>
    <p:sldId id="271" r:id="rId12"/>
    <p:sldId id="269" r:id="rId13"/>
  </p:sldIdLst>
  <p:sldSz cx="9144000" cy="6858000" type="screen4x3"/>
  <p:notesSz cx="9144000" cy="6858000"/>
  <p:defaultTextStyle>
    <a:defPPr>
      <a:defRPr/>
    </a:defPPr>
    <a:lvl1pPr marL="0" algn="l">
      <a:defRPr sz="1800">
        <a:solidFill>
          <a:schemeClr val="tx1"/>
        </a:solidFill>
        <a:latin typeface="+mn-lt"/>
        <a:ea typeface="+mn-ea"/>
      </a:defRPr>
    </a:lvl1pPr>
    <a:lvl2pPr marL="457200" algn="l">
      <a:defRPr sz="1800">
        <a:solidFill>
          <a:schemeClr val="tx1"/>
        </a:solidFill>
        <a:latin typeface="+mn-lt"/>
        <a:ea typeface="+mn-ea"/>
      </a:defRPr>
    </a:lvl2pPr>
    <a:lvl3pPr marL="914400" algn="l">
      <a:defRPr sz="1800">
        <a:solidFill>
          <a:schemeClr val="tx1"/>
        </a:solidFill>
        <a:latin typeface="+mn-lt"/>
        <a:ea typeface="+mn-ea"/>
      </a:defRPr>
    </a:lvl3pPr>
    <a:lvl4pPr marL="1371600" algn="l">
      <a:defRPr sz="1800">
        <a:solidFill>
          <a:schemeClr val="tx1"/>
        </a:solidFill>
        <a:latin typeface="+mn-lt"/>
        <a:ea typeface="+mn-ea"/>
      </a:defRPr>
    </a:lvl4pPr>
    <a:lvl5pPr marL="1828800" algn="l">
      <a:defRPr sz="1800">
        <a:solidFill>
          <a:schemeClr val="tx1"/>
        </a:solidFill>
        <a:latin typeface="+mn-lt"/>
        <a:ea typeface="+mn-ea"/>
      </a:defRPr>
    </a:lvl5pPr>
    <a:lvl6pPr marL="2286000" algn="l">
      <a:defRPr sz="1800">
        <a:solidFill>
          <a:schemeClr val="tx1"/>
        </a:solidFill>
        <a:latin typeface="+mn-lt"/>
        <a:ea typeface="+mn-ea"/>
      </a:defRPr>
    </a:lvl6pPr>
    <a:lvl7pPr marL="2743200" algn="l">
      <a:defRPr sz="1800">
        <a:solidFill>
          <a:schemeClr val="tx1"/>
        </a:solidFill>
        <a:latin typeface="+mn-lt"/>
        <a:ea typeface="+mn-ea"/>
      </a:defRPr>
    </a:lvl7pPr>
    <a:lvl8pPr marL="3200400" algn="l">
      <a:defRPr sz="1800">
        <a:solidFill>
          <a:schemeClr val="tx1"/>
        </a:solidFill>
        <a:latin typeface="+mn-lt"/>
        <a:ea typeface="+mn-ea"/>
      </a:defRPr>
    </a:lvl8pPr>
    <a:lvl9pPr marL="3657600" algn="l">
      <a:defRPr sz="1800">
        <a:solidFill>
          <a:schemeClr val="tx1"/>
        </a:solidFill>
        <a:latin typeface="+mn-lt"/>
        <a:ea typeface="+mn-ea"/>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E36C7597-9AEC-9E92-7B4F-1B83EBD4B03D}">
  <a:tblStyle styleId="{0529AC44-F7E4-CF4E-5AD4-3CB1A3094443}" styleName="Middle Style 2 - accent 2">
    <a:wholeTbl>
      <a:tcTxStyle>
        <a:fontRef idx="minor"/>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schemeClr val="dk1"/>
      </a:tcTxStyle>
      <a:tcStyle>
        <a:tcBdr/>
        <a:fill>
          <a:solidFill>
            <a:schemeClr val="accent2"/>
          </a:solidFill>
        </a:fill>
      </a:tcStyle>
    </a:lastCol>
    <a:firstCol>
      <a:tcTxStyle b="on">
        <a:fontRef idx="minor"/>
        <a:schemeClr val="dk1"/>
      </a:tcTxStyle>
      <a:tcStyle>
        <a:tcBdr/>
        <a:fill>
          <a:solidFill>
            <a:schemeClr val="accent2"/>
          </a:solidFill>
        </a:fill>
      </a:tcStyle>
    </a:firstCol>
    <a:lastRow>
      <a:tcTxStyle b="on">
        <a:fontRef idx="minor"/>
        <a:schemeClr val="dk1"/>
      </a:tcTxStyle>
      <a:tcStyle>
        <a:tcBdr>
          <a:top>
            <a:ln w="38100">
              <a:solidFill>
                <a:schemeClr val="lt1"/>
              </a:solidFill>
            </a:ln>
          </a:top>
        </a:tcBdr>
        <a:fill>
          <a:solidFill>
            <a:schemeClr val="accent2"/>
          </a:solidFill>
        </a:fill>
      </a:tcStyle>
    </a:lastRow>
    <a:seCell>
      <a:tcStyle>
        <a:tcBdr/>
      </a:tcStyle>
    </a:seCell>
    <a:swCell>
      <a:tcStyle>
        <a:tcBdr/>
      </a:tcStyle>
    </a:swCell>
    <a:firstRow>
      <a:tcTxStyle b="on">
        <a:fontRef idx="minor"/>
        <a:schemeClr val="lt1"/>
      </a:tcTxStyle>
      <a:tcStyle>
        <a:tcBdr>
          <a:bottom>
            <a:ln w="38100">
              <a:solidFill>
                <a:schemeClr val="lt1"/>
              </a:solidFill>
            </a:ln>
          </a:bottom>
        </a:tcBdr>
        <a:fill>
          <a:solidFill>
            <a:schemeClr val="accent2"/>
          </a:solidFill>
        </a:fill>
      </a:tcStyle>
    </a:firstRow>
    <a:neCell>
      <a:tcStyle>
        <a:tcBdr/>
      </a:tcStyle>
    </a:neCell>
    <a:nwCell>
      <a:tcStyle>
        <a:tcBdr/>
      </a:tcStyle>
    </a:nwCell>
  </a:tblStyle>
  <a:tblStyle styleId="{097B485C-B49B-9722-84B7-1DE8B7A44D01}" styleName="Middle Style 2 - accent 3">
    <a:wholeTbl>
      <a:tcTxStyle>
        <a:fontRef idx="minor"/>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schemeClr val="dk1"/>
      </a:tcTxStyle>
      <a:tcStyle>
        <a:tcBdr/>
        <a:fill>
          <a:solidFill>
            <a:schemeClr val="accent3"/>
          </a:solidFill>
        </a:fill>
      </a:tcStyle>
    </a:lastCol>
    <a:firstCol>
      <a:tcTxStyle b="on">
        <a:fontRef idx="minor"/>
        <a:schemeClr val="dk1"/>
      </a:tcTxStyle>
      <a:tcStyle>
        <a:tcBdr/>
        <a:fill>
          <a:solidFill>
            <a:schemeClr val="accent3"/>
          </a:solidFill>
        </a:fill>
      </a:tcStyle>
    </a:firstCol>
    <a:lastRow>
      <a:tcTxStyle b="on">
        <a:fontRef idx="minor"/>
        <a:schemeClr val="dk1"/>
      </a:tcTxStyle>
      <a:tcStyle>
        <a:tcBdr>
          <a:top>
            <a:ln w="38100">
              <a:solidFill>
                <a:schemeClr val="lt1"/>
              </a:solidFill>
            </a:ln>
          </a:top>
        </a:tcBdr>
        <a:fill>
          <a:solidFill>
            <a:schemeClr val="accent3"/>
          </a:solidFill>
        </a:fill>
      </a:tcStyle>
    </a:lastRow>
    <a:seCell>
      <a:tcStyle>
        <a:tcBdr/>
      </a:tcStyle>
    </a:seCell>
    <a:swCell>
      <a:tcStyle>
        <a:tcBdr/>
      </a:tcStyle>
    </a:swCell>
    <a:firstRow>
      <a:tcTxStyle b="on">
        <a:fontRef idx="minor"/>
        <a:schemeClr val="lt1"/>
      </a:tcTxStyle>
      <a:tcStyle>
        <a:tcBdr>
          <a:bottom>
            <a:ln w="38100">
              <a:solidFill>
                <a:schemeClr val="lt1"/>
              </a:solidFill>
            </a:ln>
          </a:bottom>
        </a:tcBdr>
        <a:fill>
          <a:solidFill>
            <a:schemeClr val="accent3"/>
          </a:solidFill>
        </a:fill>
      </a:tcStyle>
    </a:firstRow>
    <a:neCell>
      <a:tcStyle>
        <a:tcBdr/>
      </a:tcStyle>
    </a:neCell>
    <a:nwCell>
      <a:tcStyle>
        <a:tcBdr/>
      </a:tcStyle>
    </a:nwCell>
  </a:tblStyle>
  <a:tblStyle styleId="{19CF63E5-A693-B4E6-DC63-85ADE7C0163C}" styleName="Middle Style 2 - accent 3">
    <a:wholeTbl>
      <a:tcTxStyle>
        <a:fontRef idx="minor"/>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fill>
          <a:solidFill>
            <a:schemeClr val="accent3">
              <a:tint val="40000"/>
            </a:schemeClr>
          </a:solidFill>
        </a:fill>
      </a:tcStyle>
    </a:band2V>
    <a:lastCol>
      <a:tcTxStyle b="on">
        <a:fontRef idx="minor"/>
        <a:schemeClr val="dk1"/>
      </a:tcTxStyle>
      <a:tcStyle>
        <a:tcBdr/>
        <a:fill>
          <a:solidFill>
            <a:schemeClr val="accent3"/>
          </a:solidFill>
        </a:fill>
      </a:tcStyle>
    </a:lastCol>
    <a:firstCol>
      <a:tcTxStyle b="on">
        <a:fontRef idx="minor"/>
        <a:schemeClr val="dk1"/>
      </a:tcTxStyle>
      <a:tcStyle>
        <a:tcBdr/>
        <a:fill>
          <a:solidFill>
            <a:schemeClr val="accent3"/>
          </a:solidFill>
        </a:fill>
      </a:tcStyle>
    </a:firstCol>
    <a:lastRow>
      <a:tcTxStyle b="on">
        <a:fontRef idx="minor"/>
        <a:schemeClr val="dk1"/>
      </a:tcTxStyle>
      <a:tcStyle>
        <a:tcBdr>
          <a:top>
            <a:ln w="38100">
              <a:solidFill>
                <a:schemeClr val="lt1"/>
              </a:solidFill>
            </a:ln>
          </a:top>
        </a:tcBdr>
        <a:fill>
          <a:solidFill>
            <a:schemeClr val="accent3"/>
          </a:solidFill>
        </a:fill>
      </a:tcStyle>
    </a:lastRow>
    <a:seCell>
      <a:tcStyle>
        <a:tcBdr/>
      </a:tcStyle>
    </a:seCell>
    <a:swCell>
      <a:tcStyle>
        <a:tcBdr/>
      </a:tcStyle>
    </a:swCell>
    <a:firstRow>
      <a:tcTxStyle b="on">
        <a:fontRef idx="minor"/>
        <a:schemeClr val="lt1"/>
      </a:tcTxStyle>
      <a:tcStyle>
        <a:tcBdr>
          <a:bottom>
            <a:ln w="38100">
              <a:solidFill>
                <a:schemeClr val="lt1"/>
              </a:solidFill>
            </a:ln>
          </a:bottom>
        </a:tcBdr>
        <a:fill>
          <a:solidFill>
            <a:schemeClr val="accent3"/>
          </a:solidFill>
        </a:fill>
      </a:tcStyle>
    </a:firstRow>
    <a:neCell>
      <a:tcStyle>
        <a:tcBdr/>
      </a:tcStyle>
    </a:neCell>
    <a:nwCell>
      <a:tcStyle>
        <a:tcBdr/>
      </a:tcStyle>
    </a:nwCell>
  </a:tblStyle>
  <a:tblStyle styleId="{359B86A7-1D40-1EC0-913D-2FCF456BCB5D}" styleName="Middle Style 2 - accent 4">
    <a:wholeTbl>
      <a:tcTxStyle>
        <a:fontRef idx="minor"/>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schemeClr val="dk1"/>
      </a:tcTxStyle>
      <a:tcStyle>
        <a:tcBdr/>
        <a:fill>
          <a:solidFill>
            <a:schemeClr val="accent4"/>
          </a:solidFill>
        </a:fill>
      </a:tcStyle>
    </a:lastCol>
    <a:firstCol>
      <a:tcTxStyle b="on">
        <a:fontRef idx="minor"/>
        <a:schemeClr val="dk1"/>
      </a:tcTxStyle>
      <a:tcStyle>
        <a:tcBdr/>
        <a:fill>
          <a:solidFill>
            <a:schemeClr val="accent4"/>
          </a:solidFill>
        </a:fill>
      </a:tcStyle>
    </a:firstCol>
    <a:lastRow>
      <a:tcTxStyle b="on">
        <a:fontRef idx="minor"/>
        <a:schemeClr val="dk1"/>
      </a:tcTxStyle>
      <a:tcStyle>
        <a:tcBdr>
          <a:top>
            <a:ln w="38100">
              <a:solidFill>
                <a:schemeClr val="lt1"/>
              </a:solidFill>
            </a:ln>
          </a:top>
        </a:tcBdr>
        <a:fill>
          <a:solidFill>
            <a:schemeClr val="accent4"/>
          </a:solidFill>
        </a:fill>
      </a:tcStyle>
    </a:lastRow>
    <a:seCell>
      <a:tcStyle>
        <a:tcBdr/>
      </a:tcStyle>
    </a:seCell>
    <a:swCell>
      <a:tcStyle>
        <a:tcBdr/>
      </a:tcStyle>
    </a:swCell>
    <a:firstRow>
      <a:tcTxStyle b="on">
        <a:fontRef idx="minor"/>
        <a:schemeClr val="lt1"/>
      </a:tcTxStyle>
      <a:tcStyle>
        <a:tcBdr>
          <a:bottom>
            <a:ln w="38100">
              <a:solidFill>
                <a:schemeClr val="lt1"/>
              </a:solidFill>
            </a:ln>
          </a:bottom>
        </a:tcBdr>
        <a:fill>
          <a:solidFill>
            <a:schemeClr val="accent4"/>
          </a:solidFill>
        </a:fill>
      </a:tcStyle>
    </a:firstRow>
    <a:neCell>
      <a:tcStyle>
        <a:tcBdr/>
      </a:tcStyle>
    </a:neCell>
    <a:nwCell>
      <a:tcStyle>
        <a:tcBdr/>
      </a:tcStyle>
    </a:nwCell>
  </a:tblStyle>
  <a:tblStyle styleId="{5E1785EF-CFDC-4858-2449-2659CD04BCF8}" styleName="Middle Style 2 - accent 5">
    <a:wholeTbl>
      <a:tcTxStyle>
        <a:fontRef idx="minor"/>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schemeClr val="dk1"/>
      </a:tcTxStyle>
      <a:tcStyle>
        <a:tcBdr/>
        <a:fill>
          <a:solidFill>
            <a:schemeClr val="accent5"/>
          </a:solidFill>
        </a:fill>
      </a:tcStyle>
    </a:lastCol>
    <a:firstCol>
      <a:tcTxStyle b="on">
        <a:fontRef idx="minor"/>
        <a:schemeClr val="dk1"/>
      </a:tcTxStyle>
      <a:tcStyle>
        <a:tcBdr/>
        <a:fill>
          <a:solidFill>
            <a:schemeClr val="accent5"/>
          </a:solidFill>
        </a:fill>
      </a:tcStyle>
    </a:firstCol>
    <a:lastRow>
      <a:tcTxStyle b="on">
        <a:fontRef idx="minor"/>
        <a:schemeClr val="dk1"/>
      </a:tcTxStyle>
      <a:tcStyle>
        <a:tcBdr>
          <a:top>
            <a:ln w="38100">
              <a:solidFill>
                <a:schemeClr val="lt1"/>
              </a:solidFill>
            </a:ln>
          </a:top>
        </a:tcBdr>
        <a:fill>
          <a:solidFill>
            <a:schemeClr val="accent5"/>
          </a:solidFill>
        </a:fill>
      </a:tcStyle>
    </a:lastRow>
    <a:seCell>
      <a:tcStyle>
        <a:tcBdr/>
      </a:tcStyle>
    </a:seCell>
    <a:swCell>
      <a:tcStyle>
        <a:tcBdr/>
      </a:tcStyle>
    </a:swCell>
    <a:firstRow>
      <a:tcTxStyle b="on">
        <a:fontRef idx="minor"/>
        <a:schemeClr val="lt1"/>
      </a:tcTxStyle>
      <a:tcStyle>
        <a:tcBdr>
          <a:bottom>
            <a:ln w="38100">
              <a:solidFill>
                <a:schemeClr val="lt1"/>
              </a:solidFill>
            </a:ln>
          </a:bottom>
        </a:tcBdr>
        <a:fill>
          <a:solidFill>
            <a:schemeClr val="accent5"/>
          </a:solidFill>
        </a:fill>
      </a:tcStyle>
    </a:firstRow>
    <a:neCell>
      <a:tcStyle>
        <a:tcBdr/>
      </a:tcStyle>
    </a:neCell>
    <a:nwCell>
      <a:tcStyle>
        <a:tcBdr/>
      </a:tcStyle>
    </a:nwCell>
  </a:tblStyle>
  <a:tblStyle styleId="{6DF2D8F1-DDB5-F950-34FA-881FBA9E8CBE}" styleName="Middle Style 2 - accent 1">
    <a:wholeTbl>
      <a:tcTxStyle>
        <a:fontRef idx="minor"/>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schemeClr val="dk1"/>
      </a:tcTxStyle>
      <a:tcStyle>
        <a:tcBdr/>
        <a:fill>
          <a:solidFill>
            <a:schemeClr val="accent1"/>
          </a:solidFill>
        </a:fill>
      </a:tcStyle>
    </a:lastCol>
    <a:firstCol>
      <a:tcTxStyle b="on">
        <a:fontRef idx="minor"/>
        <a:schemeClr val="dk1"/>
      </a:tcTxStyle>
      <a:tcStyle>
        <a:tcBdr/>
        <a:fill>
          <a:solidFill>
            <a:schemeClr val="accent1"/>
          </a:solidFill>
        </a:fill>
      </a:tcStyle>
    </a:firstCol>
    <a:lastRow>
      <a:tcTxStyle b="on">
        <a:fontRef idx="minor"/>
        <a:schemeClr val="dk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 styleId="{7F1B4ABE-098A-BD2B-36DB-1AC9F83F7B1B}" styleName="Middle Style 2 - accent 4">
    <a:wholeTbl>
      <a:tcTxStyle>
        <a:fontRef idx="minor"/>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fill>
          <a:solidFill>
            <a:schemeClr val="accent4">
              <a:tint val="40000"/>
            </a:schemeClr>
          </a:solidFill>
        </a:fill>
      </a:tcStyle>
    </a:band2V>
    <a:lastCol>
      <a:tcTxStyle b="on">
        <a:fontRef idx="minor"/>
        <a:schemeClr val="dk1"/>
      </a:tcTxStyle>
      <a:tcStyle>
        <a:tcBdr/>
        <a:fill>
          <a:solidFill>
            <a:schemeClr val="accent4"/>
          </a:solidFill>
        </a:fill>
      </a:tcStyle>
    </a:lastCol>
    <a:firstCol>
      <a:tcTxStyle b="on">
        <a:fontRef idx="minor"/>
        <a:schemeClr val="dk1"/>
      </a:tcTxStyle>
      <a:tcStyle>
        <a:tcBdr/>
        <a:fill>
          <a:solidFill>
            <a:schemeClr val="accent4"/>
          </a:solidFill>
        </a:fill>
      </a:tcStyle>
    </a:firstCol>
    <a:lastRow>
      <a:tcTxStyle b="on">
        <a:fontRef idx="minor"/>
        <a:schemeClr val="dk1"/>
      </a:tcTxStyle>
      <a:tcStyle>
        <a:tcBdr>
          <a:top>
            <a:ln w="38100">
              <a:solidFill>
                <a:schemeClr val="lt1"/>
              </a:solidFill>
            </a:ln>
          </a:top>
        </a:tcBdr>
        <a:fill>
          <a:solidFill>
            <a:schemeClr val="accent4"/>
          </a:solidFill>
        </a:fill>
      </a:tcStyle>
    </a:lastRow>
    <a:seCell>
      <a:tcStyle>
        <a:tcBdr/>
      </a:tcStyle>
    </a:seCell>
    <a:swCell>
      <a:tcStyle>
        <a:tcBdr/>
      </a:tcStyle>
    </a:swCell>
    <a:firstRow>
      <a:tcTxStyle b="on">
        <a:fontRef idx="minor"/>
        <a:schemeClr val="lt1"/>
      </a:tcTxStyle>
      <a:tcStyle>
        <a:tcBdr>
          <a:bottom>
            <a:ln w="38100">
              <a:solidFill>
                <a:schemeClr val="lt1"/>
              </a:solidFill>
            </a:ln>
          </a:bottom>
        </a:tcBdr>
        <a:fill>
          <a:solidFill>
            <a:schemeClr val="accent4"/>
          </a:solidFill>
        </a:fill>
      </a:tcStyle>
    </a:firstRow>
    <a:neCell>
      <a:tcStyle>
        <a:tcBdr/>
      </a:tcStyle>
    </a:neCell>
    <a:nwCell>
      <a:tcStyle>
        <a:tcBdr/>
      </a:tcStyle>
    </a:nwCell>
  </a:tblStyle>
  <a:tblStyle styleId="{82EA9941-2C26-6C61-128F-D517F507EE8C}" styleName="Middle Style 2 - accent 2">
    <a:wholeTbl>
      <a:tcTxStyle>
        <a:fontRef idx="minor"/>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fill>
          <a:solidFill>
            <a:schemeClr val="accent2">
              <a:tint val="40000"/>
            </a:schemeClr>
          </a:solidFill>
        </a:fill>
      </a:tcStyle>
    </a:band2V>
    <a:lastCol>
      <a:tcTxStyle b="on">
        <a:fontRef idx="minor"/>
        <a:schemeClr val="dk1"/>
      </a:tcTxStyle>
      <a:tcStyle>
        <a:tcBdr/>
        <a:fill>
          <a:solidFill>
            <a:schemeClr val="accent2"/>
          </a:solidFill>
        </a:fill>
      </a:tcStyle>
    </a:lastCol>
    <a:firstCol>
      <a:tcTxStyle b="on">
        <a:fontRef idx="minor"/>
        <a:schemeClr val="dk1"/>
      </a:tcTxStyle>
      <a:tcStyle>
        <a:tcBdr/>
        <a:fill>
          <a:solidFill>
            <a:schemeClr val="accent2"/>
          </a:solidFill>
        </a:fill>
      </a:tcStyle>
    </a:firstCol>
    <a:lastRow>
      <a:tcTxStyle b="on">
        <a:fontRef idx="minor"/>
        <a:schemeClr val="dk1"/>
      </a:tcTxStyle>
      <a:tcStyle>
        <a:tcBdr>
          <a:top>
            <a:ln w="38100">
              <a:solidFill>
                <a:schemeClr val="lt1"/>
              </a:solidFill>
            </a:ln>
          </a:top>
        </a:tcBdr>
        <a:fill>
          <a:solidFill>
            <a:schemeClr val="accent2"/>
          </a:solidFill>
        </a:fill>
      </a:tcStyle>
    </a:lastRow>
    <a:seCell>
      <a:tcStyle>
        <a:tcBdr/>
      </a:tcStyle>
    </a:seCell>
    <a:swCell>
      <a:tcStyle>
        <a:tcBdr/>
      </a:tcStyle>
    </a:swCell>
    <a:firstRow>
      <a:tcTxStyle b="on">
        <a:fontRef idx="minor"/>
        <a:schemeClr val="lt1"/>
      </a:tcTxStyle>
      <a:tcStyle>
        <a:tcBdr>
          <a:bottom>
            <a:ln w="38100">
              <a:solidFill>
                <a:schemeClr val="lt1"/>
              </a:solidFill>
            </a:ln>
          </a:bottom>
        </a:tcBdr>
        <a:fill>
          <a:solidFill>
            <a:schemeClr val="accent2"/>
          </a:solidFill>
        </a:fill>
      </a:tcStyle>
    </a:firstRow>
    <a:neCell>
      <a:tcStyle>
        <a:tcBdr/>
      </a:tcStyle>
    </a:neCell>
    <a:nwCell>
      <a:tcStyle>
        <a:tcBdr/>
      </a:tcStyle>
    </a:nwCell>
  </a:tblStyle>
  <a:tblStyle styleId="{8CB8DF85-44A2-A94E-9EC7-DBB535324116}" styleName="Middle Style 2 - accent 9">
    <a:wholeTbl>
      <a:tcTxStyle>
        <a:fontRef idx="minor"/>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fill>
          <a:solidFill>
            <a:schemeClr val="dk1">
              <a:tint val="40000"/>
            </a:schemeClr>
          </a:solidFill>
        </a:fill>
      </a:tcStyle>
    </a:band2V>
    <a:lastCol>
      <a:tcTxStyle b="on">
        <a:fontRef idx="minor"/>
        <a:schemeClr val="dk1"/>
      </a:tcTxStyle>
      <a:tcStyle>
        <a:tcBdr/>
        <a:fill>
          <a:solidFill>
            <a:schemeClr val="dk1"/>
          </a:solidFill>
        </a:fill>
      </a:tcStyle>
    </a:lastCol>
    <a:firstCol>
      <a:tcTxStyle b="on">
        <a:fontRef idx="minor"/>
        <a:schemeClr val="dk1"/>
      </a:tcTxStyle>
      <a:tcStyle>
        <a:tcBdr/>
        <a:fill>
          <a:solidFill>
            <a:schemeClr val="dk1"/>
          </a:solidFill>
        </a:fill>
      </a:tcStyle>
    </a:firstCol>
    <a:lastRow>
      <a:tcTxStyle b="on">
        <a:fontRef idx="minor"/>
        <a:schemeClr val="dk1"/>
      </a:tcTxStyle>
      <a:tcStyle>
        <a:tcBdr>
          <a:top>
            <a:ln w="38100">
              <a:solidFill>
                <a:schemeClr val="lt1"/>
              </a:solidFill>
            </a:ln>
          </a:top>
        </a:tcBdr>
        <a:fill>
          <a:solidFill>
            <a:schemeClr val="dk1"/>
          </a:solidFill>
        </a:fill>
      </a:tcStyle>
    </a:lastRow>
    <a:seCell>
      <a:tcStyle>
        <a:tcBdr/>
      </a:tcStyle>
    </a:seCell>
    <a:swCell>
      <a:tcStyle>
        <a:tcBdr/>
      </a:tcStyle>
    </a:swCell>
    <a:firstRow>
      <a:tcTxStyle b="on">
        <a:fontRef idx="minor"/>
        <a:schemeClr val="lt1"/>
      </a:tcTxStyle>
      <a:tcStyle>
        <a:tcBdr>
          <a:bottom>
            <a:ln w="38100">
              <a:solidFill>
                <a:schemeClr val="lt1"/>
              </a:solidFill>
            </a:ln>
          </a:bottom>
        </a:tcBdr>
        <a:fill>
          <a:solidFill>
            <a:schemeClr val="dk1"/>
          </a:solidFill>
        </a:fill>
      </a:tcStyle>
    </a:firstRow>
    <a:neCell>
      <a:tcStyle>
        <a:tcBdr/>
      </a:tcStyle>
    </a:neCell>
    <a:nwCell>
      <a:tcStyle>
        <a:tcBdr/>
      </a:tcStyle>
    </a:nwCell>
  </a:tblStyle>
  <a:tblStyle styleId="{9EBD0E65-A560-BD82-E5A2-FCD4539D0BB9}" styleName="Middle Style 2 - accent 6">
    <a:wholeTbl>
      <a:tcTxStyle>
        <a:fontRef idx="minor"/>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schemeClr val="dk1"/>
      </a:tcTxStyle>
      <a:tcStyle>
        <a:tcBdr/>
        <a:fill>
          <a:solidFill>
            <a:schemeClr val="accent6"/>
          </a:solidFill>
        </a:fill>
      </a:tcStyle>
    </a:lastCol>
    <a:firstCol>
      <a:tcTxStyle b="on">
        <a:fontRef idx="minor"/>
        <a:schemeClr val="dk1"/>
      </a:tcTxStyle>
      <a:tcStyle>
        <a:tcBdr/>
        <a:fill>
          <a:solidFill>
            <a:schemeClr val="accent6"/>
          </a:solidFill>
        </a:fill>
      </a:tcStyle>
    </a:firstCol>
    <a:lastRow>
      <a:tcTxStyle b="on">
        <a:fontRef idx="minor"/>
        <a:schemeClr val="dk1"/>
      </a:tcTxStyle>
      <a:tcStyle>
        <a:tcBdr>
          <a:top>
            <a:ln w="38100">
              <a:solidFill>
                <a:schemeClr val="lt1"/>
              </a:solidFill>
            </a:ln>
          </a:top>
        </a:tcBdr>
        <a:fill>
          <a:solidFill>
            <a:schemeClr val="accent6"/>
          </a:solidFill>
        </a:fill>
      </a:tcStyle>
    </a:lastRow>
    <a:seCell>
      <a:tcStyle>
        <a:tcBdr/>
      </a:tcStyle>
    </a:seCell>
    <a:swCell>
      <a:tcStyle>
        <a:tcBdr/>
      </a:tcStyle>
    </a:swCell>
    <a:firstRow>
      <a:tcTxStyle b="on">
        <a:fontRef idx="minor"/>
        <a:schemeClr val="lt1"/>
      </a:tcTxStyle>
      <a:tcStyle>
        <a:tcBdr>
          <a:bottom>
            <a:ln w="38100">
              <a:solidFill>
                <a:schemeClr val="lt1"/>
              </a:solidFill>
            </a:ln>
          </a:bottom>
        </a:tcBdr>
        <a:fill>
          <a:solidFill>
            <a:schemeClr val="accent6"/>
          </a:solidFill>
        </a:fill>
      </a:tcStyle>
    </a:firstRow>
    <a:neCell>
      <a:tcStyle>
        <a:tcBdr/>
      </a:tcStyle>
    </a:neCell>
    <a:nwCell>
      <a:tcStyle>
        <a:tcBdr/>
      </a:tcStyle>
    </a:nwCell>
  </a:tblStyle>
  <a:tblStyle styleId="{A069B3CB-2B49-2D7D-5B9C-36211153D353}" styleName="Middle Style 2 - accent 6">
    <a:wholeTbl>
      <a:tcTxStyle>
        <a:fontRef idx="minor"/>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fill>
          <a:solidFill>
            <a:schemeClr val="accent6">
              <a:tint val="40000"/>
            </a:schemeClr>
          </a:solidFill>
        </a:fill>
      </a:tcStyle>
    </a:band2V>
    <a:lastCol>
      <a:tcTxStyle b="on">
        <a:fontRef idx="minor"/>
        <a:schemeClr val="dk1"/>
      </a:tcTxStyle>
      <a:tcStyle>
        <a:tcBdr/>
        <a:fill>
          <a:solidFill>
            <a:schemeClr val="accent6"/>
          </a:solidFill>
        </a:fill>
      </a:tcStyle>
    </a:lastCol>
    <a:firstCol>
      <a:tcTxStyle b="on">
        <a:fontRef idx="minor"/>
        <a:schemeClr val="dk1"/>
      </a:tcTxStyle>
      <a:tcStyle>
        <a:tcBdr/>
        <a:fill>
          <a:solidFill>
            <a:schemeClr val="accent6"/>
          </a:solidFill>
        </a:fill>
      </a:tcStyle>
    </a:firstCol>
    <a:lastRow>
      <a:tcTxStyle b="on">
        <a:fontRef idx="minor"/>
        <a:schemeClr val="dk1"/>
      </a:tcTxStyle>
      <a:tcStyle>
        <a:tcBdr>
          <a:top>
            <a:ln w="38100">
              <a:solidFill>
                <a:schemeClr val="lt1"/>
              </a:solidFill>
            </a:ln>
          </a:top>
        </a:tcBdr>
        <a:fill>
          <a:solidFill>
            <a:schemeClr val="accent6"/>
          </a:solidFill>
        </a:fill>
      </a:tcStyle>
    </a:lastRow>
    <a:seCell>
      <a:tcStyle>
        <a:tcBdr/>
      </a:tcStyle>
    </a:seCell>
    <a:swCell>
      <a:tcStyle>
        <a:tcBdr/>
      </a:tcStyle>
    </a:swCell>
    <a:firstRow>
      <a:tcTxStyle b="on">
        <a:fontRef idx="minor"/>
        <a:schemeClr val="lt1"/>
      </a:tcTxStyle>
      <a:tcStyle>
        <a:tcBdr>
          <a:bottom>
            <a:ln w="38100">
              <a:solidFill>
                <a:schemeClr val="lt1"/>
              </a:solidFill>
            </a:ln>
          </a:bottom>
        </a:tcBdr>
        <a:fill>
          <a:solidFill>
            <a:schemeClr val="accent6"/>
          </a:solidFill>
        </a:fill>
      </a:tcStyle>
    </a:firstRow>
    <a:neCell>
      <a:tcStyle>
        <a:tcBdr/>
      </a:tcStyle>
    </a:neCell>
    <a:nwCell>
      <a:tcStyle>
        <a:tcBdr/>
      </a:tcStyle>
    </a:nwCell>
  </a:tblStyle>
  <a:tblStyle styleId="{A0850901-0AED-25D2-792C-64B16BB4461E}" styleName="Middle Style 2 - accent 9">
    <a:wholeTbl>
      <a:tcTxStyle>
        <a:fontRef idx="minor"/>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schemeClr val="dk1"/>
      </a:tcTxStyle>
      <a:tcStyle>
        <a:tcBdr/>
        <a:fill>
          <a:solidFill>
            <a:schemeClr val="dk1"/>
          </a:solidFill>
        </a:fill>
      </a:tcStyle>
    </a:lastCol>
    <a:firstCol>
      <a:tcTxStyle b="on">
        <a:fontRef idx="minor"/>
        <a:schemeClr val="dk1"/>
      </a:tcTxStyle>
      <a:tcStyle>
        <a:tcBdr/>
        <a:fill>
          <a:solidFill>
            <a:schemeClr val="dk1"/>
          </a:solidFill>
        </a:fill>
      </a:tcStyle>
    </a:firstCol>
    <a:lastRow>
      <a:tcTxStyle b="on">
        <a:fontRef idx="minor"/>
        <a:schemeClr val="dk1"/>
      </a:tcTxStyle>
      <a:tcStyle>
        <a:tcBdr>
          <a:top>
            <a:ln w="38100">
              <a:solidFill>
                <a:schemeClr val="lt1"/>
              </a:solidFill>
            </a:ln>
          </a:top>
        </a:tcBdr>
        <a:fill>
          <a:solidFill>
            <a:schemeClr val="dk1"/>
          </a:solidFill>
        </a:fill>
      </a:tcStyle>
    </a:lastRow>
    <a:seCell>
      <a:tcStyle>
        <a:tcBdr/>
      </a:tcStyle>
    </a:seCell>
    <a:swCell>
      <a:tcStyle>
        <a:tcBdr/>
      </a:tcStyle>
    </a:swCell>
    <a:firstRow>
      <a:tcTxStyle b="on">
        <a:fontRef idx="minor"/>
        <a:schemeClr val="lt1"/>
      </a:tcTxStyle>
      <a:tcStyle>
        <a:tcBdr>
          <a:bottom>
            <a:ln w="38100">
              <a:solidFill>
                <a:schemeClr val="lt1"/>
              </a:solidFill>
            </a:ln>
          </a:bottom>
        </a:tcBdr>
        <a:fill>
          <a:solidFill>
            <a:schemeClr val="dk1"/>
          </a:solidFill>
        </a:fill>
      </a:tcStyle>
    </a:firstRow>
    <a:neCell>
      <a:tcStyle>
        <a:tcBdr/>
      </a:tcStyle>
    </a:neCell>
    <a:nwCell>
      <a:tcStyle>
        <a:tcBdr/>
      </a:tcStyle>
    </a:nwCell>
  </a:tblStyle>
  <a:tblStyle styleId="{E36C7597-9AEC-9E92-7B4F-1B83EBD4B03D}" styleName="Middle Style 2 - accent 1">
    <a:wholeTbl>
      <a:tcTxStyle>
        <a:fontRef idx="minor"/>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hemeClr val="dk1"/>
      </a:tcTxStyle>
      <a:tcStyle>
        <a:tcBdr/>
        <a:fill>
          <a:solidFill>
            <a:schemeClr val="accent1"/>
          </a:solidFill>
        </a:fill>
      </a:tcStyle>
    </a:lastCol>
    <a:firstCol>
      <a:tcTxStyle b="on">
        <a:fontRef idx="minor"/>
        <a:schemeClr val="dk1"/>
      </a:tcTxStyle>
      <a:tcStyle>
        <a:tcBdr/>
        <a:fill>
          <a:solidFill>
            <a:schemeClr val="accent1"/>
          </a:solidFill>
        </a:fill>
      </a:tcStyle>
    </a:firstCol>
    <a:lastRow>
      <a:tcTxStyle b="on">
        <a:fontRef idx="minor"/>
        <a:schemeClr val="dk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 styleId="{F4D90DAC-DC67-BA30-233B-7557C4D1F048}" styleName="Middle Style 2 - accent 5">
    <a:wholeTbl>
      <a:tcTxStyle>
        <a:fontRef idx="minor"/>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fill>
          <a:solidFill>
            <a:schemeClr val="accent5">
              <a:tint val="40000"/>
            </a:schemeClr>
          </a:solidFill>
        </a:fill>
      </a:tcStyle>
    </a:band2V>
    <a:lastCol>
      <a:tcTxStyle b="on">
        <a:fontRef idx="minor"/>
        <a:schemeClr val="dk1"/>
      </a:tcTxStyle>
      <a:tcStyle>
        <a:tcBdr/>
        <a:fill>
          <a:solidFill>
            <a:schemeClr val="accent5"/>
          </a:solidFill>
        </a:fill>
      </a:tcStyle>
    </a:lastCol>
    <a:firstCol>
      <a:tcTxStyle b="on">
        <a:fontRef idx="minor"/>
        <a:schemeClr val="dk1"/>
      </a:tcTxStyle>
      <a:tcStyle>
        <a:tcBdr/>
        <a:fill>
          <a:solidFill>
            <a:schemeClr val="accent5"/>
          </a:solidFill>
        </a:fill>
      </a:tcStyle>
    </a:firstCol>
    <a:lastRow>
      <a:tcTxStyle b="on">
        <a:fontRef idx="minor"/>
        <a:schemeClr val="dk1"/>
      </a:tcTxStyle>
      <a:tcStyle>
        <a:tcBdr>
          <a:top>
            <a:ln w="38100">
              <a:solidFill>
                <a:schemeClr val="lt1"/>
              </a:solidFill>
            </a:ln>
          </a:top>
        </a:tcBdr>
        <a:fill>
          <a:solidFill>
            <a:schemeClr val="accent5"/>
          </a:solidFill>
        </a:fill>
      </a:tcStyle>
    </a:lastRow>
    <a:seCell>
      <a:tcStyle>
        <a:tcBdr/>
      </a:tcStyle>
    </a:seCell>
    <a:swCell>
      <a:tcStyle>
        <a:tcBdr/>
      </a:tcStyle>
    </a:swCell>
    <a:firstRow>
      <a:tcTxStyle b="on">
        <a:fontRef idx="minor"/>
        <a:schemeClr val="lt1"/>
      </a:tcTxStyle>
      <a:tcStyle>
        <a:tcBdr>
          <a:bottom>
            <a:ln w="38100">
              <a:solidFill>
                <a:schemeClr val="lt1"/>
              </a:solidFill>
            </a:ln>
          </a:bottom>
        </a:tcBdr>
        <a:fill>
          <a:solidFill>
            <a:schemeClr val="accent5"/>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a-ES"/>
          </a:p>
        </p:txBody>
      </p:sp>
      <p:sp>
        <p:nvSpPr>
          <p:cNvPr id="3" name="2 Marcador de fecha"/>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45C7DB9E-BE57-4D39-8019-694F3A0ACD0D}" type="datetimeFigureOut">
              <a:rPr lang="ca-ES" smtClean="0"/>
              <a:pPr/>
              <a:t>19/05/2022</a:t>
            </a:fld>
            <a:endParaRPr lang="ca-ES"/>
          </a:p>
        </p:txBody>
      </p:sp>
      <p:sp>
        <p:nvSpPr>
          <p:cNvPr id="4" name="3 Marcador de pie de página"/>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ca-ES"/>
          </a:p>
        </p:txBody>
      </p:sp>
      <p:sp>
        <p:nvSpPr>
          <p:cNvPr id="5" name="4 Marcador de número de diapositiva"/>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B79DBE72-DE7D-4CCC-8695-213941559A64}" type="slidenum">
              <a:rPr lang="ca-ES" smtClean="0"/>
              <a:pPr/>
              <a:t>‹Nº›</a:t>
            </a:fld>
            <a:endParaRPr lang="ca-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1" name="Rectangle 7"/>
          <p:cNvSpPr>
            <a:spLocks noGrp="1" noChangeArrowheads="1"/>
          </p:cNvSpPr>
          <p:nvPr>
            <p:ph type="body" idx="1"/>
          </p:nvPr>
        </p:nvSpPr>
        <p:spPr bwMode="auto">
          <a:xfrm>
            <a:off x="5179484" y="6513910"/>
            <a:ext cx="3962400" cy="342900"/>
          </a:xfrm>
          <a:prstGeom prst="rect">
            <a:avLst/>
          </a:prstGeom>
          <a:extLst/>
        </p:spPr>
        <p:txBody>
          <a:bodyPr/>
          <a:lstStyle>
            <a:lvl1pPr algn="l">
              <a:defRPr sz="1200">
                <a:latin typeface="Arial" charset="0"/>
              </a:defRPr>
            </a:lvl1pPr>
          </a:lstStyle>
          <a:p>
            <a:endParaRP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00" name="99999 Marcador de notas"/>
          <p:cNvSpPr>
            <a:spLocks noGrp="1" noChangeArrowheads="1"/>
          </p:cNvSpPr>
          <p:nvPr>
            <p:ph type="body" idx="1"/>
          </p:nvPr>
        </p:nvSpPr>
        <p:spPr/>
        <p:txBody>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Diapositiva de título">
    <p:bg>
      <p:bgPr>
        <a:blipFill>
          <a:blip r:embed="rId2" cstate="print"/>
          <a:srcRect l="5357" r="5356"/>
          <a:stretch/>
        </a:blipFill>
        <a:effectLst/>
      </p:bgPr>
    </p:bg>
    <p:spTree>
      <p:nvGrpSpPr>
        <p:cNvPr id="1" name=""/>
        <p:cNvGrpSpPr/>
        <p:nvPr/>
      </p:nvGrpSpPr>
      <p:grpSpPr bwMode="auto">
        <a:xfrm>
          <a:off x="0" y="0"/>
          <a:ext cx="0" cy="0"/>
          <a:chOff x="0" y="0"/>
          <a:chExt cx="0" cy="0"/>
        </a:xfrm>
      </p:grpSpPr>
      <p:sp>
        <p:nvSpPr>
          <p:cNvPr id="2" name="1 Título"/>
          <p:cNvSpPr>
            <a:spLocks noGrp="1"/>
          </p:cNvSpPr>
          <p:nvPr>
            <p:ph type="ctrTitle"/>
          </p:nvPr>
        </p:nvSpPr>
        <p:spPr bwMode="auto">
          <a:xfrm>
            <a:off x="685800" y="2130427"/>
            <a:ext cx="7772400" cy="1470025"/>
          </a:xfrm>
        </p:spPr>
        <p:txBody>
          <a:bodyPr/>
          <a:lstStyle/>
          <a:p>
            <a:pPr>
              <a:defRPr/>
            </a:pPr>
            <a:r>
              <a:t>Haga clic para modificar el estilo de título del patrón</a:t>
            </a:r>
          </a:p>
        </p:txBody>
      </p:sp>
      <p:sp>
        <p:nvSpPr>
          <p:cNvPr id="3" name="2 Subtítulo"/>
          <p:cNvSpPr>
            <a:spLocks noGrp="1"/>
          </p:cNvSpPr>
          <p:nvPr>
            <p:ph type="subTitle" idx="1"/>
          </p:nvPr>
        </p:nvSpPr>
        <p:spPr bwMode="auto">
          <a:xfrm>
            <a:off x="1371600" y="3886200"/>
            <a:ext cx="6400800" cy="175259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t>Haga clic para modificar el estilo de subtítulo del patrón</a:t>
            </a:r>
          </a:p>
        </p:txBody>
      </p:sp>
      <p:sp>
        <p:nvSpPr>
          <p:cNvPr id="4" name="3 Marcador de fecha"/>
          <p:cNvSpPr>
            <a:spLocks noGrp="1"/>
          </p:cNvSpPr>
          <p:nvPr>
            <p:ph type="dt" sz="half" idx="10"/>
          </p:nvPr>
        </p:nvSpPr>
        <p:spPr bwMode="auto"/>
        <p:txBody>
          <a:bodyPr/>
          <a:lstStyle/>
          <a:p>
            <a:pPr>
              <a:defRPr/>
            </a:pPr>
            <a:fld id="{1045FAB6-2F2C-4E0F-B62C-1FBDD6F1C0DE}" type="datetimeFigureOut">
              <a:rPr lang="es-ES"/>
              <a:pPr>
                <a:defRPr/>
              </a:pPr>
              <a:t>19/05/2022</a:t>
            </a:fld>
            <a:endParaRPr/>
          </a:p>
        </p:txBody>
      </p:sp>
      <p:sp>
        <p:nvSpPr>
          <p:cNvPr id="5" name="4 Marcador de pie de página"/>
          <p:cNvSpPr>
            <a:spLocks noGrp="1"/>
          </p:cNvSpPr>
          <p:nvPr>
            <p:ph type="ftr" sz="quarter" idx="11"/>
          </p:nvPr>
        </p:nvSpPr>
        <p:spPr bwMode="auto"/>
        <p:txBody>
          <a:bodyPr/>
          <a:lstStyle/>
          <a:p>
            <a:pPr>
              <a:defRPr/>
            </a:pPr>
            <a:endParaRPr/>
          </a:p>
        </p:txBody>
      </p:sp>
      <p:sp>
        <p:nvSpPr>
          <p:cNvPr id="6" name="5 Marcador de número de diapositiva"/>
          <p:cNvSpPr>
            <a:spLocks noGrp="1"/>
          </p:cNvSpPr>
          <p:nvPr>
            <p:ph type="sldNum" sz="quarter" idx="12"/>
          </p:nvPr>
        </p:nvSpPr>
        <p:spPr bwMode="auto"/>
        <p:txBody>
          <a:bodyPr/>
          <a:lstStyle/>
          <a:p>
            <a:pPr>
              <a:defRPr/>
            </a:pPr>
            <a:fld id="{939EA0A4-F2EC-4F21-A500-7B76FB64A055}" type="slidenum">
              <a:rPr/>
              <a:pPr>
                <a:defRPr/>
              </a:pPr>
              <a:t>‹Nº›</a:t>
            </a:fld>
            <a:endParaRPr/>
          </a:p>
        </p:txBody>
      </p:sp>
    </p:spTree>
  </p:cSld>
  <p:clrMapOvr>
    <a:masterClrMapping/>
  </p:clrMapOvr>
  <p:hf/>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ítulo y texto vertical">
    <p:spTree>
      <p:nvGrpSpPr>
        <p:cNvPr id="1" name=""/>
        <p:cNvGrpSpPr/>
        <p:nvPr/>
      </p:nvGrpSpPr>
      <p:grpSpPr bwMode="auto">
        <a:xfrm>
          <a:off x="0" y="0"/>
          <a:ext cx="0" cy="0"/>
          <a:chOff x="0" y="0"/>
          <a:chExt cx="0" cy="0"/>
        </a:xfrm>
      </p:grpSpPr>
      <p:sp>
        <p:nvSpPr>
          <p:cNvPr id="2" name="1 Título"/>
          <p:cNvSpPr>
            <a:spLocks noGrp="1"/>
          </p:cNvSpPr>
          <p:nvPr>
            <p:ph type="title"/>
          </p:nvPr>
        </p:nvSpPr>
        <p:spPr bwMode="auto"/>
        <p:txBody>
          <a:bodyPr/>
          <a:lstStyle/>
          <a:p>
            <a:pPr>
              <a:defRPr/>
            </a:pPr>
            <a:r>
              <a:t>Haga clic para modificar el estilo de título del patrón</a:t>
            </a:r>
          </a:p>
        </p:txBody>
      </p:sp>
      <p:sp>
        <p:nvSpPr>
          <p:cNvPr id="3" name="2 Marcador de texto vertical"/>
          <p:cNvSpPr>
            <a:spLocks noGrp="1"/>
          </p:cNvSpPr>
          <p:nvPr>
            <p:ph type="body" orient="vert" idx="1"/>
          </p:nvPr>
        </p:nvSpPr>
        <p:spPr bwMode="auto"/>
        <p:txBody>
          <a:bodyPr vert="eaVert"/>
          <a:lstStyle/>
          <a:p>
            <a:pPr lvl="0">
              <a:defRPr/>
            </a:pPr>
            <a:r>
              <a:t>Haga clic para modificar el estilo de texto del patrón</a:t>
            </a:r>
          </a:p>
          <a:p>
            <a:pPr lvl="1">
              <a:defRPr/>
            </a:pPr>
            <a:r>
              <a:t>Segundo nivel</a:t>
            </a:r>
          </a:p>
          <a:p>
            <a:pPr lvl="2">
              <a:defRPr/>
            </a:pPr>
            <a:r>
              <a:t>Tercer nivel</a:t>
            </a:r>
          </a:p>
          <a:p>
            <a:pPr lvl="3">
              <a:defRPr/>
            </a:pPr>
            <a:r>
              <a:t>Cuarto nivel</a:t>
            </a:r>
          </a:p>
          <a:p>
            <a:pPr lvl="4">
              <a:defRPr/>
            </a:pPr>
            <a:r>
              <a:t>Quinto nivel</a:t>
            </a:r>
          </a:p>
        </p:txBody>
      </p:sp>
      <p:sp>
        <p:nvSpPr>
          <p:cNvPr id="4" name="3 Marcador de fecha"/>
          <p:cNvSpPr>
            <a:spLocks noGrp="1"/>
          </p:cNvSpPr>
          <p:nvPr>
            <p:ph type="dt" sz="half" idx="10"/>
          </p:nvPr>
        </p:nvSpPr>
        <p:spPr bwMode="auto"/>
        <p:txBody>
          <a:bodyPr/>
          <a:lstStyle/>
          <a:p>
            <a:pPr>
              <a:defRPr/>
            </a:pPr>
            <a:fld id="{1045FAB6-2F2C-4E0F-B62C-1FBDD6F1C0DE}" type="datetimeFigureOut">
              <a:rPr lang="es-ES"/>
              <a:pPr>
                <a:defRPr/>
              </a:pPr>
              <a:t>19/05/2022</a:t>
            </a:fld>
            <a:endParaRPr/>
          </a:p>
        </p:txBody>
      </p:sp>
      <p:sp>
        <p:nvSpPr>
          <p:cNvPr id="5" name="4 Marcador de pie de página"/>
          <p:cNvSpPr>
            <a:spLocks noGrp="1"/>
          </p:cNvSpPr>
          <p:nvPr>
            <p:ph type="ftr" sz="quarter" idx="11"/>
          </p:nvPr>
        </p:nvSpPr>
        <p:spPr bwMode="auto"/>
        <p:txBody>
          <a:bodyPr/>
          <a:lstStyle/>
          <a:p>
            <a:pPr>
              <a:defRPr/>
            </a:pPr>
            <a:endParaRPr/>
          </a:p>
        </p:txBody>
      </p:sp>
      <p:sp>
        <p:nvSpPr>
          <p:cNvPr id="6" name="5 Marcador de número de diapositiva"/>
          <p:cNvSpPr>
            <a:spLocks noGrp="1"/>
          </p:cNvSpPr>
          <p:nvPr>
            <p:ph type="sldNum" sz="quarter" idx="12"/>
          </p:nvPr>
        </p:nvSpPr>
        <p:spPr bwMode="auto"/>
        <p:txBody>
          <a:bodyPr/>
          <a:lstStyle/>
          <a:p>
            <a:pPr>
              <a:defRPr/>
            </a:pPr>
            <a:fld id="{939EA0A4-F2EC-4F21-A500-7B76FB64A055}" type="slidenum">
              <a:rPr/>
              <a:pPr>
                <a:defRPr/>
              </a:pPr>
              <a:t>‹Nº›</a:t>
            </a:fld>
            <a:endParaRPr/>
          </a:p>
        </p:txBody>
      </p:sp>
    </p:spTree>
  </p:cSld>
  <p:clrMapOvr>
    <a:masterClrMapping/>
  </p:clrMapOvr>
  <p:hf/>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Título vertical y texto">
    <p:spTree>
      <p:nvGrpSpPr>
        <p:cNvPr id="1" name=""/>
        <p:cNvGrpSpPr/>
        <p:nvPr/>
      </p:nvGrpSpPr>
      <p:grpSpPr bwMode="auto">
        <a:xfrm>
          <a:off x="0" y="0"/>
          <a:ext cx="0" cy="0"/>
          <a:chOff x="0" y="0"/>
          <a:chExt cx="0" cy="0"/>
        </a:xfrm>
      </p:grpSpPr>
      <p:sp>
        <p:nvSpPr>
          <p:cNvPr id="2" name="1 Título vertical"/>
          <p:cNvSpPr>
            <a:spLocks noGrp="1"/>
          </p:cNvSpPr>
          <p:nvPr>
            <p:ph type="title" orient="vert"/>
          </p:nvPr>
        </p:nvSpPr>
        <p:spPr bwMode="auto">
          <a:xfrm>
            <a:off x="6629400" y="274639"/>
            <a:ext cx="2057400" cy="5851525"/>
          </a:xfrm>
        </p:spPr>
        <p:txBody>
          <a:bodyPr vert="eaVert"/>
          <a:lstStyle/>
          <a:p>
            <a:pPr>
              <a:defRPr/>
            </a:pPr>
            <a:r>
              <a:t>Haga clic para modificar el estilo de título del patrón</a:t>
            </a:r>
          </a:p>
        </p:txBody>
      </p:sp>
      <p:sp>
        <p:nvSpPr>
          <p:cNvPr id="3" name="2 Marcador de texto vertical"/>
          <p:cNvSpPr>
            <a:spLocks noGrp="1"/>
          </p:cNvSpPr>
          <p:nvPr>
            <p:ph type="body" orient="vert" idx="1"/>
          </p:nvPr>
        </p:nvSpPr>
        <p:spPr bwMode="auto">
          <a:xfrm>
            <a:off x="457200" y="274639"/>
            <a:ext cx="6019800" cy="5851525"/>
          </a:xfrm>
        </p:spPr>
        <p:txBody>
          <a:bodyPr vert="eaVert"/>
          <a:lstStyle/>
          <a:p>
            <a:pPr lvl="0">
              <a:defRPr/>
            </a:pPr>
            <a:r>
              <a:t>Haga clic para modificar el estilo de texto del patrón</a:t>
            </a:r>
          </a:p>
          <a:p>
            <a:pPr lvl="1">
              <a:defRPr/>
            </a:pPr>
            <a:r>
              <a:t>Segundo nivel</a:t>
            </a:r>
          </a:p>
          <a:p>
            <a:pPr lvl="2">
              <a:defRPr/>
            </a:pPr>
            <a:r>
              <a:t>Tercer nivel</a:t>
            </a:r>
          </a:p>
          <a:p>
            <a:pPr lvl="3">
              <a:defRPr/>
            </a:pPr>
            <a:r>
              <a:t>Cuarto nivel</a:t>
            </a:r>
          </a:p>
          <a:p>
            <a:pPr lvl="4">
              <a:defRPr/>
            </a:pPr>
            <a:r>
              <a:t>Quinto nivel</a:t>
            </a:r>
          </a:p>
        </p:txBody>
      </p:sp>
      <p:sp>
        <p:nvSpPr>
          <p:cNvPr id="4" name="3 Marcador de fecha"/>
          <p:cNvSpPr>
            <a:spLocks noGrp="1"/>
          </p:cNvSpPr>
          <p:nvPr>
            <p:ph type="dt" sz="half" idx="10"/>
          </p:nvPr>
        </p:nvSpPr>
        <p:spPr bwMode="auto"/>
        <p:txBody>
          <a:bodyPr/>
          <a:lstStyle/>
          <a:p>
            <a:pPr>
              <a:defRPr/>
            </a:pPr>
            <a:fld id="{1045FAB6-2F2C-4E0F-B62C-1FBDD6F1C0DE}" type="datetimeFigureOut">
              <a:rPr lang="es-ES"/>
              <a:pPr>
                <a:defRPr/>
              </a:pPr>
              <a:t>19/05/2022</a:t>
            </a:fld>
            <a:endParaRPr/>
          </a:p>
        </p:txBody>
      </p:sp>
      <p:sp>
        <p:nvSpPr>
          <p:cNvPr id="5" name="4 Marcador de pie de página"/>
          <p:cNvSpPr>
            <a:spLocks noGrp="1"/>
          </p:cNvSpPr>
          <p:nvPr>
            <p:ph type="ftr" sz="quarter" idx="11"/>
          </p:nvPr>
        </p:nvSpPr>
        <p:spPr bwMode="auto"/>
        <p:txBody>
          <a:bodyPr/>
          <a:lstStyle/>
          <a:p>
            <a:pPr>
              <a:defRPr/>
            </a:pPr>
            <a:endParaRPr/>
          </a:p>
        </p:txBody>
      </p:sp>
      <p:sp>
        <p:nvSpPr>
          <p:cNvPr id="6" name="5 Marcador de número de diapositiva"/>
          <p:cNvSpPr>
            <a:spLocks noGrp="1"/>
          </p:cNvSpPr>
          <p:nvPr>
            <p:ph type="sldNum" sz="quarter" idx="12"/>
          </p:nvPr>
        </p:nvSpPr>
        <p:spPr bwMode="auto"/>
        <p:txBody>
          <a:bodyPr/>
          <a:lstStyle/>
          <a:p>
            <a:pPr>
              <a:defRPr/>
            </a:pPr>
            <a:fld id="{939EA0A4-F2EC-4F21-A500-7B76FB64A055}" type="slidenum">
              <a:rPr/>
              <a:pPr>
                <a:defRPr/>
              </a:pPr>
              <a:t>‹Nº›</a:t>
            </a:fld>
            <a:endParaRPr/>
          </a:p>
        </p:txBody>
      </p:sp>
    </p:spTree>
  </p:cSld>
  <p:clrMapOvr>
    <a:masterClrMapping/>
  </p:clrMapOvr>
  <p:hf/>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ítulo y objetos">
    <p:spTree>
      <p:nvGrpSpPr>
        <p:cNvPr id="1" name=""/>
        <p:cNvGrpSpPr/>
        <p:nvPr/>
      </p:nvGrpSpPr>
      <p:grpSpPr bwMode="auto">
        <a:xfrm>
          <a:off x="0" y="0"/>
          <a:ext cx="0" cy="0"/>
          <a:chOff x="0" y="0"/>
          <a:chExt cx="0" cy="0"/>
        </a:xfrm>
      </p:grpSpPr>
      <p:sp>
        <p:nvSpPr>
          <p:cNvPr id="2" name="1 Título"/>
          <p:cNvSpPr>
            <a:spLocks noGrp="1"/>
          </p:cNvSpPr>
          <p:nvPr>
            <p:ph type="title"/>
          </p:nvPr>
        </p:nvSpPr>
        <p:spPr bwMode="auto"/>
        <p:txBody>
          <a:bodyPr/>
          <a:lstStyle/>
          <a:p>
            <a:pPr>
              <a:defRPr/>
            </a:pPr>
            <a:r>
              <a:t>Haga clic para modificar el estilo de título del patrón</a:t>
            </a:r>
          </a:p>
        </p:txBody>
      </p:sp>
      <p:sp>
        <p:nvSpPr>
          <p:cNvPr id="3" name="2 Marcador de contenido"/>
          <p:cNvSpPr>
            <a:spLocks noGrp="1"/>
          </p:cNvSpPr>
          <p:nvPr>
            <p:ph idx="1"/>
          </p:nvPr>
        </p:nvSpPr>
        <p:spPr bwMode="auto"/>
        <p:txBody>
          <a:bodyPr/>
          <a:lstStyle/>
          <a:p>
            <a:pPr lvl="0">
              <a:defRPr/>
            </a:pPr>
            <a:r>
              <a:t>Haga clic para modificar el estilo de texto del patrón</a:t>
            </a:r>
          </a:p>
          <a:p>
            <a:pPr lvl="1">
              <a:defRPr/>
            </a:pPr>
            <a:r>
              <a:t>Segundo nivel</a:t>
            </a:r>
          </a:p>
          <a:p>
            <a:pPr lvl="2">
              <a:defRPr/>
            </a:pPr>
            <a:r>
              <a:t>Tercer nivel</a:t>
            </a:r>
          </a:p>
          <a:p>
            <a:pPr lvl="3">
              <a:defRPr/>
            </a:pPr>
            <a:r>
              <a:t>Cuarto nivel</a:t>
            </a:r>
          </a:p>
          <a:p>
            <a:pPr lvl="4">
              <a:defRPr/>
            </a:pPr>
            <a:r>
              <a:t>Quinto nivel</a:t>
            </a:r>
          </a:p>
        </p:txBody>
      </p:sp>
      <p:sp>
        <p:nvSpPr>
          <p:cNvPr id="4" name="3 Marcador de fecha"/>
          <p:cNvSpPr>
            <a:spLocks noGrp="1"/>
          </p:cNvSpPr>
          <p:nvPr>
            <p:ph type="dt" sz="half" idx="10"/>
          </p:nvPr>
        </p:nvSpPr>
        <p:spPr bwMode="auto"/>
        <p:txBody>
          <a:bodyPr/>
          <a:lstStyle/>
          <a:p>
            <a:pPr>
              <a:defRPr/>
            </a:pPr>
            <a:fld id="{1045FAB6-2F2C-4E0F-B62C-1FBDD6F1C0DE}" type="datetimeFigureOut">
              <a:rPr lang="es-ES"/>
              <a:pPr>
                <a:defRPr/>
              </a:pPr>
              <a:t>19/05/2022</a:t>
            </a:fld>
            <a:endParaRPr/>
          </a:p>
        </p:txBody>
      </p:sp>
      <p:sp>
        <p:nvSpPr>
          <p:cNvPr id="5" name="4 Marcador de pie de página"/>
          <p:cNvSpPr>
            <a:spLocks noGrp="1"/>
          </p:cNvSpPr>
          <p:nvPr>
            <p:ph type="ftr" sz="quarter" idx="11"/>
          </p:nvPr>
        </p:nvSpPr>
        <p:spPr bwMode="auto"/>
        <p:txBody>
          <a:bodyPr/>
          <a:lstStyle/>
          <a:p>
            <a:pPr>
              <a:defRPr/>
            </a:pPr>
            <a:endParaRPr/>
          </a:p>
        </p:txBody>
      </p:sp>
      <p:sp>
        <p:nvSpPr>
          <p:cNvPr id="6" name="5 Marcador de número de diapositiva"/>
          <p:cNvSpPr>
            <a:spLocks noGrp="1"/>
          </p:cNvSpPr>
          <p:nvPr>
            <p:ph type="sldNum" sz="quarter" idx="12"/>
          </p:nvPr>
        </p:nvSpPr>
        <p:spPr bwMode="auto"/>
        <p:txBody>
          <a:bodyPr/>
          <a:lstStyle/>
          <a:p>
            <a:pPr>
              <a:defRPr/>
            </a:pPr>
            <a:fld id="{939EA0A4-F2EC-4F21-A500-7B76FB64A055}" type="slidenum">
              <a:rPr/>
              <a:pPr>
                <a:defRPr/>
              </a:pPr>
              <a:t>‹Nº›</a:t>
            </a:fld>
            <a:endParaRPr/>
          </a:p>
        </p:txBody>
      </p:sp>
    </p:spTree>
  </p:cSld>
  <p:clrMapOvr>
    <a:masterClrMapping/>
  </p:clrMapOvr>
  <p:hf/>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Encabezado de sección">
    <p:spTree>
      <p:nvGrpSpPr>
        <p:cNvPr id="1" name=""/>
        <p:cNvGrpSpPr/>
        <p:nvPr/>
      </p:nvGrpSpPr>
      <p:grpSpPr bwMode="auto">
        <a:xfrm>
          <a:off x="0" y="0"/>
          <a:ext cx="0" cy="0"/>
          <a:chOff x="0" y="0"/>
          <a:chExt cx="0" cy="0"/>
        </a:xfrm>
      </p:grpSpPr>
      <p:sp>
        <p:nvSpPr>
          <p:cNvPr id="2" name="1 Título"/>
          <p:cNvSpPr>
            <a:spLocks noGrp="1"/>
          </p:cNvSpPr>
          <p:nvPr>
            <p:ph type="title"/>
          </p:nvPr>
        </p:nvSpPr>
        <p:spPr bwMode="auto">
          <a:xfrm>
            <a:off x="722313" y="4406902"/>
            <a:ext cx="7772400" cy="1362075"/>
          </a:xfrm>
        </p:spPr>
        <p:txBody>
          <a:bodyPr anchor="t"/>
          <a:lstStyle>
            <a:lvl1pPr algn="l">
              <a:defRPr sz="4000" b="1" cap="all"/>
            </a:lvl1pPr>
          </a:lstStyle>
          <a:p>
            <a:pPr>
              <a:defRPr/>
            </a:pPr>
            <a:r>
              <a:t>Haga clic para modificar el estilo de título del patrón</a:t>
            </a:r>
          </a:p>
        </p:txBody>
      </p:sp>
      <p:sp>
        <p:nvSpPr>
          <p:cNvPr id="3" name="2 Marcador de texto"/>
          <p:cNvSpPr>
            <a:spLocks noGrp="1"/>
          </p:cNvSpPr>
          <p:nvPr>
            <p:ph type="body" idx="1"/>
          </p:nvPr>
        </p:nvSpPr>
        <p:spPr bwMode="auto">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t>Haga clic para modificar el estilo de texto del patrón</a:t>
            </a:r>
          </a:p>
        </p:txBody>
      </p:sp>
      <p:sp>
        <p:nvSpPr>
          <p:cNvPr id="4" name="3 Marcador de fecha"/>
          <p:cNvSpPr>
            <a:spLocks noGrp="1"/>
          </p:cNvSpPr>
          <p:nvPr>
            <p:ph type="dt" sz="half" idx="10"/>
          </p:nvPr>
        </p:nvSpPr>
        <p:spPr bwMode="auto"/>
        <p:txBody>
          <a:bodyPr/>
          <a:lstStyle/>
          <a:p>
            <a:pPr>
              <a:defRPr/>
            </a:pPr>
            <a:fld id="{1045FAB6-2F2C-4E0F-B62C-1FBDD6F1C0DE}" type="datetimeFigureOut">
              <a:rPr lang="es-ES"/>
              <a:pPr>
                <a:defRPr/>
              </a:pPr>
              <a:t>19/05/2022</a:t>
            </a:fld>
            <a:endParaRPr/>
          </a:p>
        </p:txBody>
      </p:sp>
      <p:sp>
        <p:nvSpPr>
          <p:cNvPr id="5" name="4 Marcador de pie de página"/>
          <p:cNvSpPr>
            <a:spLocks noGrp="1"/>
          </p:cNvSpPr>
          <p:nvPr>
            <p:ph type="ftr" sz="quarter" idx="11"/>
          </p:nvPr>
        </p:nvSpPr>
        <p:spPr bwMode="auto"/>
        <p:txBody>
          <a:bodyPr/>
          <a:lstStyle/>
          <a:p>
            <a:pPr>
              <a:defRPr/>
            </a:pPr>
            <a:endParaRPr/>
          </a:p>
        </p:txBody>
      </p:sp>
      <p:sp>
        <p:nvSpPr>
          <p:cNvPr id="6" name="5 Marcador de número de diapositiva"/>
          <p:cNvSpPr>
            <a:spLocks noGrp="1"/>
          </p:cNvSpPr>
          <p:nvPr>
            <p:ph type="sldNum" sz="quarter" idx="12"/>
          </p:nvPr>
        </p:nvSpPr>
        <p:spPr bwMode="auto"/>
        <p:txBody>
          <a:bodyPr/>
          <a:lstStyle/>
          <a:p>
            <a:pPr>
              <a:defRPr/>
            </a:pPr>
            <a:fld id="{939EA0A4-F2EC-4F21-A500-7B76FB64A055}" type="slidenum">
              <a:rPr/>
              <a:pPr>
                <a:defRPr/>
              </a:pPr>
              <a:t>‹Nº›</a:t>
            </a:fld>
            <a:endParaRPr/>
          </a:p>
        </p:txBody>
      </p:sp>
    </p:spTree>
  </p:cSld>
  <p:clrMapOvr>
    <a:masterClrMapping/>
  </p:clrMapOvr>
  <p:hf/>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Dos objetos">
    <p:spTree>
      <p:nvGrpSpPr>
        <p:cNvPr id="1" name=""/>
        <p:cNvGrpSpPr/>
        <p:nvPr/>
      </p:nvGrpSpPr>
      <p:grpSpPr bwMode="auto">
        <a:xfrm>
          <a:off x="0" y="0"/>
          <a:ext cx="0" cy="0"/>
          <a:chOff x="0" y="0"/>
          <a:chExt cx="0" cy="0"/>
        </a:xfrm>
      </p:grpSpPr>
      <p:sp>
        <p:nvSpPr>
          <p:cNvPr id="2" name="1 Título"/>
          <p:cNvSpPr>
            <a:spLocks noGrp="1"/>
          </p:cNvSpPr>
          <p:nvPr>
            <p:ph type="title"/>
          </p:nvPr>
        </p:nvSpPr>
        <p:spPr bwMode="auto"/>
        <p:txBody>
          <a:bodyPr/>
          <a:lstStyle/>
          <a:p>
            <a:pPr>
              <a:defRPr/>
            </a:pPr>
            <a:r>
              <a:t>Haga clic para modificar el estilo de título del patrón</a:t>
            </a:r>
          </a:p>
        </p:txBody>
      </p:sp>
      <p:sp>
        <p:nvSpPr>
          <p:cNvPr id="3" name="2 Marcador de contenido"/>
          <p:cNvSpPr>
            <a:spLocks noGrp="1"/>
          </p:cNvSpPr>
          <p:nvPr>
            <p:ph sz="half" idx="1"/>
          </p:nvPr>
        </p:nvSpPr>
        <p:spPr bwMode="auto">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t>Haga clic para modificar el estilo de texto del patrón</a:t>
            </a:r>
          </a:p>
          <a:p>
            <a:pPr lvl="1">
              <a:defRPr/>
            </a:pPr>
            <a:r>
              <a:t>Segundo nivel</a:t>
            </a:r>
          </a:p>
          <a:p>
            <a:pPr lvl="2">
              <a:defRPr/>
            </a:pPr>
            <a:r>
              <a:t>Tercer nivel</a:t>
            </a:r>
          </a:p>
          <a:p>
            <a:pPr lvl="3">
              <a:defRPr/>
            </a:pPr>
            <a:r>
              <a:t>Cuarto nivel</a:t>
            </a:r>
          </a:p>
          <a:p>
            <a:pPr lvl="4">
              <a:defRPr/>
            </a:pPr>
            <a:r>
              <a:t>Quinto nivel</a:t>
            </a:r>
          </a:p>
        </p:txBody>
      </p:sp>
      <p:sp>
        <p:nvSpPr>
          <p:cNvPr id="4" name="3 Marcador de contenido"/>
          <p:cNvSpPr>
            <a:spLocks noGrp="1"/>
          </p:cNvSpPr>
          <p:nvPr>
            <p:ph sz="half" idx="2"/>
          </p:nvPr>
        </p:nvSpPr>
        <p:spPr bwMode="auto">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t>Haga clic para modificar el estilo de texto del patrón</a:t>
            </a:r>
          </a:p>
          <a:p>
            <a:pPr lvl="1">
              <a:defRPr/>
            </a:pPr>
            <a:r>
              <a:t>Segundo nivel</a:t>
            </a:r>
          </a:p>
          <a:p>
            <a:pPr lvl="2">
              <a:defRPr/>
            </a:pPr>
            <a:r>
              <a:t>Tercer nivel</a:t>
            </a:r>
          </a:p>
          <a:p>
            <a:pPr lvl="3">
              <a:defRPr/>
            </a:pPr>
            <a:r>
              <a:t>Cuarto nivel</a:t>
            </a:r>
          </a:p>
          <a:p>
            <a:pPr lvl="4">
              <a:defRPr/>
            </a:pPr>
            <a:r>
              <a:t>Quinto nivel</a:t>
            </a:r>
          </a:p>
        </p:txBody>
      </p:sp>
      <p:sp>
        <p:nvSpPr>
          <p:cNvPr id="5" name="4 Marcador de fecha"/>
          <p:cNvSpPr>
            <a:spLocks noGrp="1"/>
          </p:cNvSpPr>
          <p:nvPr>
            <p:ph type="dt" sz="half" idx="10"/>
          </p:nvPr>
        </p:nvSpPr>
        <p:spPr bwMode="auto"/>
        <p:txBody>
          <a:bodyPr/>
          <a:lstStyle/>
          <a:p>
            <a:pPr>
              <a:defRPr/>
            </a:pPr>
            <a:fld id="{1045FAB6-2F2C-4E0F-B62C-1FBDD6F1C0DE}" type="datetimeFigureOut">
              <a:rPr lang="es-ES"/>
              <a:pPr>
                <a:defRPr/>
              </a:pPr>
              <a:t>19/05/2022</a:t>
            </a:fld>
            <a:endParaRPr/>
          </a:p>
        </p:txBody>
      </p:sp>
      <p:sp>
        <p:nvSpPr>
          <p:cNvPr id="6" name="5 Marcador de pie de página"/>
          <p:cNvSpPr>
            <a:spLocks noGrp="1"/>
          </p:cNvSpPr>
          <p:nvPr>
            <p:ph type="ftr" sz="quarter" idx="11"/>
          </p:nvPr>
        </p:nvSpPr>
        <p:spPr bwMode="auto"/>
        <p:txBody>
          <a:bodyPr/>
          <a:lstStyle/>
          <a:p>
            <a:pPr>
              <a:defRPr/>
            </a:pPr>
            <a:endParaRPr/>
          </a:p>
        </p:txBody>
      </p:sp>
      <p:sp>
        <p:nvSpPr>
          <p:cNvPr id="7" name="6 Marcador de número de diapositiva"/>
          <p:cNvSpPr>
            <a:spLocks noGrp="1"/>
          </p:cNvSpPr>
          <p:nvPr>
            <p:ph type="sldNum" sz="quarter" idx="12"/>
          </p:nvPr>
        </p:nvSpPr>
        <p:spPr bwMode="auto"/>
        <p:txBody>
          <a:bodyPr/>
          <a:lstStyle/>
          <a:p>
            <a:pPr>
              <a:defRPr/>
            </a:pPr>
            <a:fld id="{939EA0A4-F2EC-4F21-A500-7B76FB64A055}" type="slidenum">
              <a:rPr/>
              <a:pPr>
                <a:defRPr/>
              </a:pPr>
              <a:t>‹Nº›</a:t>
            </a:fld>
            <a:endParaRPr/>
          </a:p>
        </p:txBody>
      </p:sp>
    </p:spTree>
  </p:cSld>
  <p:clrMapOvr>
    <a:masterClrMapping/>
  </p:clrMapOvr>
  <p:hf/>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Comparación">
    <p:spTree>
      <p:nvGrpSpPr>
        <p:cNvPr id="1" name=""/>
        <p:cNvGrpSpPr/>
        <p:nvPr/>
      </p:nvGrpSpPr>
      <p:grpSpPr bwMode="auto">
        <a:xfrm>
          <a:off x="0" y="0"/>
          <a:ext cx="0" cy="0"/>
          <a:chOff x="0" y="0"/>
          <a:chExt cx="0" cy="0"/>
        </a:xfrm>
      </p:grpSpPr>
      <p:sp>
        <p:nvSpPr>
          <p:cNvPr id="2" name="1 Título"/>
          <p:cNvSpPr>
            <a:spLocks noGrp="1"/>
          </p:cNvSpPr>
          <p:nvPr>
            <p:ph type="title"/>
          </p:nvPr>
        </p:nvSpPr>
        <p:spPr bwMode="auto"/>
        <p:txBody>
          <a:bodyPr/>
          <a:lstStyle>
            <a:lvl1pPr>
              <a:defRPr/>
            </a:lvl1pPr>
          </a:lstStyle>
          <a:p>
            <a:pPr>
              <a:defRPr/>
            </a:pPr>
            <a:r>
              <a:t>Haga clic para modificar el estilo de título del patrón</a:t>
            </a:r>
          </a:p>
        </p:txBody>
      </p:sp>
      <p:sp>
        <p:nvSpPr>
          <p:cNvPr id="3" name="2 Marcador de texto"/>
          <p:cNvSpPr>
            <a:spLocks noGrp="1"/>
          </p:cNvSpPr>
          <p:nvPr>
            <p:ph type="body" idx="1"/>
          </p:nvPr>
        </p:nvSpPr>
        <p:spPr bwMode="auto">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t>Haga clic para modificar el estilo de texto del patrón</a:t>
            </a:r>
          </a:p>
        </p:txBody>
      </p:sp>
      <p:sp>
        <p:nvSpPr>
          <p:cNvPr id="4" name="3 Marcador de contenido"/>
          <p:cNvSpPr>
            <a:spLocks noGrp="1"/>
          </p:cNvSpPr>
          <p:nvPr>
            <p:ph sz="half" idx="2"/>
          </p:nvPr>
        </p:nvSpPr>
        <p:spPr bwMode="auto">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t>Haga clic para modificar el estilo de texto del patrón</a:t>
            </a:r>
          </a:p>
          <a:p>
            <a:pPr lvl="1">
              <a:defRPr/>
            </a:pPr>
            <a:r>
              <a:t>Segundo nivel</a:t>
            </a:r>
          </a:p>
          <a:p>
            <a:pPr lvl="2">
              <a:defRPr/>
            </a:pPr>
            <a:r>
              <a:t>Tercer nivel</a:t>
            </a:r>
          </a:p>
          <a:p>
            <a:pPr lvl="3">
              <a:defRPr/>
            </a:pPr>
            <a:r>
              <a:t>Cuarto nivel</a:t>
            </a:r>
          </a:p>
          <a:p>
            <a:pPr lvl="4">
              <a:defRPr/>
            </a:pPr>
            <a:r>
              <a:t>Quinto nivel</a:t>
            </a:r>
          </a:p>
        </p:txBody>
      </p:sp>
      <p:sp>
        <p:nvSpPr>
          <p:cNvPr id="5" name="4 Marcador de texto"/>
          <p:cNvSpPr>
            <a:spLocks noGrp="1"/>
          </p:cNvSpPr>
          <p:nvPr>
            <p:ph type="body" sz="quarter" idx="3"/>
          </p:nvPr>
        </p:nvSpPr>
        <p:spPr bwMode="auto">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t>Haga clic para modificar el estilo de texto del patrón</a:t>
            </a:r>
          </a:p>
        </p:txBody>
      </p:sp>
      <p:sp>
        <p:nvSpPr>
          <p:cNvPr id="6" name="5 Marcador de contenido"/>
          <p:cNvSpPr>
            <a:spLocks noGrp="1"/>
          </p:cNvSpPr>
          <p:nvPr>
            <p:ph sz="quarter" idx="4"/>
          </p:nvPr>
        </p:nvSpPr>
        <p:spPr bwMode="auto">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t>Haga clic para modificar el estilo de texto del patrón</a:t>
            </a:r>
          </a:p>
          <a:p>
            <a:pPr lvl="1">
              <a:defRPr/>
            </a:pPr>
            <a:r>
              <a:t>Segundo nivel</a:t>
            </a:r>
          </a:p>
          <a:p>
            <a:pPr lvl="2">
              <a:defRPr/>
            </a:pPr>
            <a:r>
              <a:t>Tercer nivel</a:t>
            </a:r>
          </a:p>
          <a:p>
            <a:pPr lvl="3">
              <a:defRPr/>
            </a:pPr>
            <a:r>
              <a:t>Cuarto nivel</a:t>
            </a:r>
          </a:p>
          <a:p>
            <a:pPr lvl="4">
              <a:defRPr/>
            </a:pPr>
            <a:r>
              <a:t>Quinto nivel</a:t>
            </a:r>
          </a:p>
        </p:txBody>
      </p:sp>
      <p:sp>
        <p:nvSpPr>
          <p:cNvPr id="7" name="6 Marcador de fecha"/>
          <p:cNvSpPr>
            <a:spLocks noGrp="1"/>
          </p:cNvSpPr>
          <p:nvPr>
            <p:ph type="dt" sz="half" idx="10"/>
          </p:nvPr>
        </p:nvSpPr>
        <p:spPr bwMode="auto"/>
        <p:txBody>
          <a:bodyPr/>
          <a:lstStyle/>
          <a:p>
            <a:pPr>
              <a:defRPr/>
            </a:pPr>
            <a:fld id="{1045FAB6-2F2C-4E0F-B62C-1FBDD6F1C0DE}" type="datetimeFigureOut">
              <a:rPr lang="es-ES"/>
              <a:pPr>
                <a:defRPr/>
              </a:pPr>
              <a:t>19/05/2022</a:t>
            </a:fld>
            <a:endParaRPr/>
          </a:p>
        </p:txBody>
      </p:sp>
      <p:sp>
        <p:nvSpPr>
          <p:cNvPr id="8" name="7 Marcador de pie de página"/>
          <p:cNvSpPr>
            <a:spLocks noGrp="1"/>
          </p:cNvSpPr>
          <p:nvPr>
            <p:ph type="ftr" sz="quarter" idx="11"/>
          </p:nvPr>
        </p:nvSpPr>
        <p:spPr bwMode="auto"/>
        <p:txBody>
          <a:bodyPr/>
          <a:lstStyle/>
          <a:p>
            <a:pPr>
              <a:defRPr/>
            </a:pPr>
            <a:endParaRPr/>
          </a:p>
        </p:txBody>
      </p:sp>
      <p:sp>
        <p:nvSpPr>
          <p:cNvPr id="9" name="8 Marcador de número de diapositiva"/>
          <p:cNvSpPr>
            <a:spLocks noGrp="1"/>
          </p:cNvSpPr>
          <p:nvPr>
            <p:ph type="sldNum" sz="quarter" idx="12"/>
          </p:nvPr>
        </p:nvSpPr>
        <p:spPr bwMode="auto"/>
        <p:txBody>
          <a:bodyPr/>
          <a:lstStyle/>
          <a:p>
            <a:pPr>
              <a:defRPr/>
            </a:pPr>
            <a:fld id="{939EA0A4-F2EC-4F21-A500-7B76FB64A055}" type="slidenum">
              <a:rPr/>
              <a:pPr>
                <a:defRPr/>
              </a:pPr>
              <a:t>‹Nº›</a:t>
            </a:fld>
            <a:endParaRPr/>
          </a:p>
        </p:txBody>
      </p:sp>
    </p:spTree>
  </p:cSld>
  <p:clrMapOvr>
    <a:masterClrMapping/>
  </p:clrMapOvr>
  <p:hf/>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Sólo el título">
    <p:spTree>
      <p:nvGrpSpPr>
        <p:cNvPr id="1" name=""/>
        <p:cNvGrpSpPr/>
        <p:nvPr/>
      </p:nvGrpSpPr>
      <p:grpSpPr bwMode="auto">
        <a:xfrm>
          <a:off x="0" y="0"/>
          <a:ext cx="0" cy="0"/>
          <a:chOff x="0" y="0"/>
          <a:chExt cx="0" cy="0"/>
        </a:xfrm>
      </p:grpSpPr>
      <p:sp>
        <p:nvSpPr>
          <p:cNvPr id="2" name="1 Título"/>
          <p:cNvSpPr>
            <a:spLocks noGrp="1"/>
          </p:cNvSpPr>
          <p:nvPr>
            <p:ph type="title"/>
          </p:nvPr>
        </p:nvSpPr>
        <p:spPr bwMode="auto"/>
        <p:txBody>
          <a:bodyPr/>
          <a:lstStyle/>
          <a:p>
            <a:pPr>
              <a:defRPr/>
            </a:pPr>
            <a:r>
              <a:t>Haga clic para modificar el estilo de título del patrón</a:t>
            </a:r>
          </a:p>
        </p:txBody>
      </p:sp>
      <p:sp>
        <p:nvSpPr>
          <p:cNvPr id="3" name="2 Marcador de fecha"/>
          <p:cNvSpPr>
            <a:spLocks noGrp="1"/>
          </p:cNvSpPr>
          <p:nvPr>
            <p:ph type="dt" sz="half" idx="10"/>
          </p:nvPr>
        </p:nvSpPr>
        <p:spPr bwMode="auto"/>
        <p:txBody>
          <a:bodyPr/>
          <a:lstStyle/>
          <a:p>
            <a:pPr>
              <a:defRPr/>
            </a:pPr>
            <a:fld id="{1045FAB6-2F2C-4E0F-B62C-1FBDD6F1C0DE}" type="datetimeFigureOut">
              <a:rPr lang="es-ES"/>
              <a:pPr>
                <a:defRPr/>
              </a:pPr>
              <a:t>19/05/2022</a:t>
            </a:fld>
            <a:endParaRPr/>
          </a:p>
        </p:txBody>
      </p:sp>
      <p:sp>
        <p:nvSpPr>
          <p:cNvPr id="4" name="3 Marcador de pie de página"/>
          <p:cNvSpPr>
            <a:spLocks noGrp="1"/>
          </p:cNvSpPr>
          <p:nvPr>
            <p:ph type="ftr" sz="quarter" idx="11"/>
          </p:nvPr>
        </p:nvSpPr>
        <p:spPr bwMode="auto"/>
        <p:txBody>
          <a:bodyPr/>
          <a:lstStyle/>
          <a:p>
            <a:pPr>
              <a:defRPr/>
            </a:pPr>
            <a:endParaRPr/>
          </a:p>
        </p:txBody>
      </p:sp>
      <p:sp>
        <p:nvSpPr>
          <p:cNvPr id="5" name="4 Marcador de número de diapositiva"/>
          <p:cNvSpPr>
            <a:spLocks noGrp="1"/>
          </p:cNvSpPr>
          <p:nvPr>
            <p:ph type="sldNum" sz="quarter" idx="12"/>
          </p:nvPr>
        </p:nvSpPr>
        <p:spPr bwMode="auto"/>
        <p:txBody>
          <a:bodyPr/>
          <a:lstStyle/>
          <a:p>
            <a:pPr>
              <a:defRPr/>
            </a:pPr>
            <a:fld id="{939EA0A4-F2EC-4F21-A500-7B76FB64A055}" type="slidenum">
              <a:rPr/>
              <a:pPr>
                <a:defRPr/>
              </a:pPr>
              <a:t>‹Nº›</a:t>
            </a:fld>
            <a:endParaRPr/>
          </a:p>
        </p:txBody>
      </p:sp>
    </p:spTree>
  </p:cSld>
  <p:clrMapOvr>
    <a:masterClrMapping/>
  </p:clrMapOvr>
  <p:hf/>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En blanco">
    <p:spTree>
      <p:nvGrpSpPr>
        <p:cNvPr id="1" name=""/>
        <p:cNvGrpSpPr/>
        <p:nvPr/>
      </p:nvGrpSpPr>
      <p:grpSpPr bwMode="auto">
        <a:xfrm>
          <a:off x="0" y="0"/>
          <a:ext cx="0" cy="0"/>
          <a:chOff x="0" y="0"/>
          <a:chExt cx="0" cy="0"/>
        </a:xfrm>
      </p:grpSpPr>
      <p:sp>
        <p:nvSpPr>
          <p:cNvPr id="2" name="1 Marcador de fecha"/>
          <p:cNvSpPr>
            <a:spLocks noGrp="1"/>
          </p:cNvSpPr>
          <p:nvPr>
            <p:ph type="dt" sz="half" idx="10"/>
          </p:nvPr>
        </p:nvSpPr>
        <p:spPr bwMode="auto"/>
        <p:txBody>
          <a:bodyPr/>
          <a:lstStyle/>
          <a:p>
            <a:pPr>
              <a:defRPr/>
            </a:pPr>
            <a:fld id="{1045FAB6-2F2C-4E0F-B62C-1FBDD6F1C0DE}" type="datetimeFigureOut">
              <a:rPr lang="es-ES"/>
              <a:pPr>
                <a:defRPr/>
              </a:pPr>
              <a:t>19/05/2022</a:t>
            </a:fld>
            <a:endParaRPr/>
          </a:p>
        </p:txBody>
      </p:sp>
      <p:sp>
        <p:nvSpPr>
          <p:cNvPr id="3" name="2 Marcador de pie de página"/>
          <p:cNvSpPr>
            <a:spLocks noGrp="1"/>
          </p:cNvSpPr>
          <p:nvPr>
            <p:ph type="ftr" sz="quarter" idx="11"/>
          </p:nvPr>
        </p:nvSpPr>
        <p:spPr bwMode="auto"/>
        <p:txBody>
          <a:bodyPr/>
          <a:lstStyle/>
          <a:p>
            <a:pPr>
              <a:defRPr/>
            </a:pPr>
            <a:endParaRPr/>
          </a:p>
        </p:txBody>
      </p:sp>
      <p:sp>
        <p:nvSpPr>
          <p:cNvPr id="4" name="3 Marcador de número de diapositiva"/>
          <p:cNvSpPr>
            <a:spLocks noGrp="1"/>
          </p:cNvSpPr>
          <p:nvPr>
            <p:ph type="sldNum" sz="quarter" idx="12"/>
          </p:nvPr>
        </p:nvSpPr>
        <p:spPr bwMode="auto"/>
        <p:txBody>
          <a:bodyPr/>
          <a:lstStyle/>
          <a:p>
            <a:pPr>
              <a:defRPr/>
            </a:pPr>
            <a:fld id="{939EA0A4-F2EC-4F21-A500-7B76FB64A055}" type="slidenum">
              <a:rPr/>
              <a:pPr>
                <a:defRPr/>
              </a:pPr>
              <a:t>‹Nº›</a:t>
            </a:fld>
            <a:endParaRPr/>
          </a:p>
        </p:txBody>
      </p:sp>
    </p:spTree>
  </p:cSld>
  <p:clrMapOvr>
    <a:masterClrMapping/>
  </p:clrMapOvr>
  <p:hf/>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Contenido con título">
    <p:spTree>
      <p:nvGrpSpPr>
        <p:cNvPr id="1" name=""/>
        <p:cNvGrpSpPr/>
        <p:nvPr/>
      </p:nvGrpSpPr>
      <p:grpSpPr bwMode="auto">
        <a:xfrm>
          <a:off x="0" y="0"/>
          <a:ext cx="0" cy="0"/>
          <a:chOff x="0" y="0"/>
          <a:chExt cx="0" cy="0"/>
        </a:xfrm>
      </p:grpSpPr>
      <p:sp>
        <p:nvSpPr>
          <p:cNvPr id="2" name="1 Título"/>
          <p:cNvSpPr>
            <a:spLocks noGrp="1"/>
          </p:cNvSpPr>
          <p:nvPr>
            <p:ph type="title"/>
          </p:nvPr>
        </p:nvSpPr>
        <p:spPr bwMode="auto">
          <a:xfrm>
            <a:off x="457200" y="273050"/>
            <a:ext cx="3008313" cy="1162050"/>
          </a:xfrm>
        </p:spPr>
        <p:txBody>
          <a:bodyPr anchor="b"/>
          <a:lstStyle>
            <a:lvl1pPr algn="l">
              <a:defRPr sz="2000" b="1"/>
            </a:lvl1pPr>
          </a:lstStyle>
          <a:p>
            <a:pPr>
              <a:defRPr/>
            </a:pPr>
            <a:r>
              <a:t>Haga clic para modificar el estilo de título del patrón</a:t>
            </a:r>
          </a:p>
        </p:txBody>
      </p:sp>
      <p:sp>
        <p:nvSpPr>
          <p:cNvPr id="3" name="2 Marcador de contenido"/>
          <p:cNvSpPr>
            <a:spLocks noGrp="1"/>
          </p:cNvSpPr>
          <p:nvPr>
            <p:ph idx="1"/>
          </p:nvPr>
        </p:nvSpPr>
        <p:spPr bwMode="auto">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t>Haga clic para modificar el estilo de texto del patrón</a:t>
            </a:r>
          </a:p>
          <a:p>
            <a:pPr lvl="1">
              <a:defRPr/>
            </a:pPr>
            <a:r>
              <a:t>Segundo nivel</a:t>
            </a:r>
          </a:p>
          <a:p>
            <a:pPr lvl="2">
              <a:defRPr/>
            </a:pPr>
            <a:r>
              <a:t>Tercer nivel</a:t>
            </a:r>
          </a:p>
          <a:p>
            <a:pPr lvl="3">
              <a:defRPr/>
            </a:pPr>
            <a:r>
              <a:t>Cuarto nivel</a:t>
            </a:r>
          </a:p>
          <a:p>
            <a:pPr lvl="4">
              <a:defRPr/>
            </a:pPr>
            <a:r>
              <a:t>Quinto nivel</a:t>
            </a:r>
          </a:p>
        </p:txBody>
      </p:sp>
      <p:sp>
        <p:nvSpPr>
          <p:cNvPr id="4" name="3 Marcador de texto"/>
          <p:cNvSpPr>
            <a:spLocks noGrp="1"/>
          </p:cNvSpPr>
          <p:nvPr>
            <p:ph type="body" sz="half" idx="2"/>
          </p:nvPr>
        </p:nvSpPr>
        <p:spPr bwMode="auto">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t>Haga clic para modificar el estilo de texto del patrón</a:t>
            </a:r>
          </a:p>
        </p:txBody>
      </p:sp>
      <p:sp>
        <p:nvSpPr>
          <p:cNvPr id="5" name="4 Marcador de fecha"/>
          <p:cNvSpPr>
            <a:spLocks noGrp="1"/>
          </p:cNvSpPr>
          <p:nvPr>
            <p:ph type="dt" sz="half" idx="10"/>
          </p:nvPr>
        </p:nvSpPr>
        <p:spPr bwMode="auto"/>
        <p:txBody>
          <a:bodyPr/>
          <a:lstStyle/>
          <a:p>
            <a:pPr>
              <a:defRPr/>
            </a:pPr>
            <a:fld id="{1045FAB6-2F2C-4E0F-B62C-1FBDD6F1C0DE}" type="datetimeFigureOut">
              <a:rPr lang="es-ES"/>
              <a:pPr>
                <a:defRPr/>
              </a:pPr>
              <a:t>19/05/2022</a:t>
            </a:fld>
            <a:endParaRPr/>
          </a:p>
        </p:txBody>
      </p:sp>
      <p:sp>
        <p:nvSpPr>
          <p:cNvPr id="6" name="5 Marcador de pie de página"/>
          <p:cNvSpPr>
            <a:spLocks noGrp="1"/>
          </p:cNvSpPr>
          <p:nvPr>
            <p:ph type="ftr" sz="quarter" idx="11"/>
          </p:nvPr>
        </p:nvSpPr>
        <p:spPr bwMode="auto"/>
        <p:txBody>
          <a:bodyPr/>
          <a:lstStyle/>
          <a:p>
            <a:pPr>
              <a:defRPr/>
            </a:pPr>
            <a:endParaRPr/>
          </a:p>
        </p:txBody>
      </p:sp>
      <p:sp>
        <p:nvSpPr>
          <p:cNvPr id="7" name="6 Marcador de número de diapositiva"/>
          <p:cNvSpPr>
            <a:spLocks noGrp="1"/>
          </p:cNvSpPr>
          <p:nvPr>
            <p:ph type="sldNum" sz="quarter" idx="12"/>
          </p:nvPr>
        </p:nvSpPr>
        <p:spPr bwMode="auto"/>
        <p:txBody>
          <a:bodyPr/>
          <a:lstStyle/>
          <a:p>
            <a:pPr>
              <a:defRPr/>
            </a:pPr>
            <a:fld id="{939EA0A4-F2EC-4F21-A500-7B76FB64A055}" type="slidenum">
              <a:rPr/>
              <a:pPr>
                <a:defRPr/>
              </a:pPr>
              <a:t>‹Nº›</a:t>
            </a:fld>
            <a:endParaRPr/>
          </a:p>
        </p:txBody>
      </p:sp>
    </p:spTree>
  </p:cSld>
  <p:clrMapOvr>
    <a:masterClrMapping/>
  </p:clrMapOvr>
  <p:hf/>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Imagen con título">
    <p:spTree>
      <p:nvGrpSpPr>
        <p:cNvPr id="1" name=""/>
        <p:cNvGrpSpPr/>
        <p:nvPr/>
      </p:nvGrpSpPr>
      <p:grpSpPr bwMode="auto">
        <a:xfrm>
          <a:off x="0" y="0"/>
          <a:ext cx="0" cy="0"/>
          <a:chOff x="0" y="0"/>
          <a:chExt cx="0" cy="0"/>
        </a:xfrm>
      </p:grpSpPr>
      <p:sp>
        <p:nvSpPr>
          <p:cNvPr id="2" name="1 Título"/>
          <p:cNvSpPr>
            <a:spLocks noGrp="1"/>
          </p:cNvSpPr>
          <p:nvPr>
            <p:ph type="title"/>
          </p:nvPr>
        </p:nvSpPr>
        <p:spPr bwMode="auto">
          <a:xfrm>
            <a:off x="1792288" y="4800600"/>
            <a:ext cx="5486400" cy="566738"/>
          </a:xfrm>
        </p:spPr>
        <p:txBody>
          <a:bodyPr anchor="b"/>
          <a:lstStyle>
            <a:lvl1pPr algn="l">
              <a:defRPr sz="2000" b="1"/>
            </a:lvl1pPr>
          </a:lstStyle>
          <a:p>
            <a:pPr>
              <a:defRPr/>
            </a:pPr>
            <a:r>
              <a:t>Haga clic para modificar el estilo de título del patrón</a:t>
            </a:r>
          </a:p>
        </p:txBody>
      </p:sp>
      <p:sp>
        <p:nvSpPr>
          <p:cNvPr id="3" name="2 Marcador de posición de imagen"/>
          <p:cNvSpPr>
            <a:spLocks noGrp="1"/>
          </p:cNvSpPr>
          <p:nvPr>
            <p:ph type="pic" idx="1"/>
          </p:nvPr>
        </p:nvSpPr>
        <p:spPr bwMode="auto">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r>
              <a:t>Haga clic en el icono para agregar una imagen</a:t>
            </a:r>
          </a:p>
        </p:txBody>
      </p:sp>
      <p:sp>
        <p:nvSpPr>
          <p:cNvPr id="4" name="3 Marcador de texto"/>
          <p:cNvSpPr>
            <a:spLocks noGrp="1"/>
          </p:cNvSpPr>
          <p:nvPr>
            <p:ph type="body" sz="half" idx="2"/>
          </p:nvPr>
        </p:nvSpPr>
        <p:spPr bwMode="auto">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t>Haga clic para modificar el estilo de texto del patrón</a:t>
            </a:r>
          </a:p>
        </p:txBody>
      </p:sp>
      <p:sp>
        <p:nvSpPr>
          <p:cNvPr id="5" name="4 Marcador de fecha"/>
          <p:cNvSpPr>
            <a:spLocks noGrp="1"/>
          </p:cNvSpPr>
          <p:nvPr>
            <p:ph type="dt" sz="half" idx="10"/>
          </p:nvPr>
        </p:nvSpPr>
        <p:spPr bwMode="auto"/>
        <p:txBody>
          <a:bodyPr/>
          <a:lstStyle/>
          <a:p>
            <a:pPr>
              <a:defRPr/>
            </a:pPr>
            <a:fld id="{1045FAB6-2F2C-4E0F-B62C-1FBDD6F1C0DE}" type="datetimeFigureOut">
              <a:rPr lang="es-ES"/>
              <a:pPr>
                <a:defRPr/>
              </a:pPr>
              <a:t>19/05/2022</a:t>
            </a:fld>
            <a:endParaRPr/>
          </a:p>
        </p:txBody>
      </p:sp>
      <p:sp>
        <p:nvSpPr>
          <p:cNvPr id="6" name="5 Marcador de pie de página"/>
          <p:cNvSpPr>
            <a:spLocks noGrp="1"/>
          </p:cNvSpPr>
          <p:nvPr>
            <p:ph type="ftr" sz="quarter" idx="11"/>
          </p:nvPr>
        </p:nvSpPr>
        <p:spPr bwMode="auto"/>
        <p:txBody>
          <a:bodyPr/>
          <a:lstStyle/>
          <a:p>
            <a:pPr>
              <a:defRPr/>
            </a:pPr>
            <a:endParaRPr/>
          </a:p>
        </p:txBody>
      </p:sp>
      <p:sp>
        <p:nvSpPr>
          <p:cNvPr id="7" name="6 Marcador de número de diapositiva"/>
          <p:cNvSpPr>
            <a:spLocks noGrp="1"/>
          </p:cNvSpPr>
          <p:nvPr>
            <p:ph type="sldNum" sz="quarter" idx="12"/>
          </p:nvPr>
        </p:nvSpPr>
        <p:spPr bwMode="auto"/>
        <p:txBody>
          <a:bodyPr/>
          <a:lstStyle/>
          <a:p>
            <a:pPr>
              <a:defRPr/>
            </a:pPr>
            <a:fld id="{939EA0A4-F2EC-4F21-A500-7B76FB64A055}" type="slidenum">
              <a:rPr/>
              <a:pPr>
                <a:defRPr/>
              </a:pPr>
              <a:t>‹Nº›</a:t>
            </a:fld>
            <a:endParaRPr/>
          </a:p>
        </p:txBody>
      </p:sp>
    </p:spTree>
  </p:cSld>
  <p:clrMapOvr>
    <a:masterClrMapping/>
  </p:clrMapOvr>
  <p:hf/>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cstate="print"/>
          <a:srcRect l="5357" r="5356"/>
          <a:stretch/>
        </a:blipFill>
        <a:effectLst/>
      </p:bgPr>
    </p:bg>
    <p:spTree>
      <p:nvGrpSpPr>
        <p:cNvPr id="1" name=""/>
        <p:cNvGrpSpPr/>
        <p:nvPr/>
      </p:nvGrpSpPr>
      <p:grpSpPr bwMode="auto">
        <a:xfrm>
          <a:off x="0" y="0"/>
          <a:ext cx="0" cy="0"/>
          <a:chOff x="0" y="0"/>
          <a:chExt cx="0" cy="0"/>
        </a:xfrm>
      </p:grpSpPr>
      <p:sp>
        <p:nvSpPr>
          <p:cNvPr id="2" name="1 Marcador de título"/>
          <p:cNvSpPr>
            <a:spLocks noGrp="1"/>
          </p:cNvSpPr>
          <p:nvPr>
            <p:ph type="title"/>
          </p:nvPr>
        </p:nvSpPr>
        <p:spPr bwMode="auto">
          <a:xfrm>
            <a:off x="457200" y="274638"/>
            <a:ext cx="8229600" cy="1143000"/>
          </a:xfrm>
          <a:prstGeom prst="rect">
            <a:avLst/>
          </a:prstGeom>
        </p:spPr>
        <p:txBody>
          <a:bodyPr vert="horz" lIns="91440" tIns="45720" rIns="91440" bIns="45720" rtlCol="0" anchor="ctr"/>
          <a:lstStyle/>
          <a:p>
            <a:pPr>
              <a:defRPr/>
            </a:pPr>
            <a:r>
              <a:t>Haga clic para modificar el estilo de título del patrón</a:t>
            </a:r>
          </a:p>
        </p:txBody>
      </p:sp>
      <p:sp>
        <p:nvSpPr>
          <p:cNvPr id="3" name="2 Marcador de texto"/>
          <p:cNvSpPr>
            <a:spLocks noGrp="1"/>
          </p:cNvSpPr>
          <p:nvPr>
            <p:ph type="body" idx="1"/>
          </p:nvPr>
        </p:nvSpPr>
        <p:spPr bwMode="auto">
          <a:xfrm>
            <a:off x="457200" y="1600202"/>
            <a:ext cx="8229600" cy="4525963"/>
          </a:xfrm>
          <a:prstGeom prst="rect">
            <a:avLst/>
          </a:prstGeom>
        </p:spPr>
        <p:txBody>
          <a:bodyPr vert="horz" lIns="91440" tIns="45720" rIns="91440" bIns="45720" rtlCol="0"/>
          <a:lstStyle/>
          <a:p>
            <a:pPr lvl="0">
              <a:defRPr/>
            </a:pPr>
            <a:r>
              <a:t>Haga clic para modificar el estilo de texto del patrón</a:t>
            </a:r>
          </a:p>
          <a:p>
            <a:pPr lvl="1">
              <a:defRPr/>
            </a:pPr>
            <a:r>
              <a:t>Segundo nivel</a:t>
            </a:r>
          </a:p>
          <a:p>
            <a:pPr lvl="2">
              <a:defRPr/>
            </a:pPr>
            <a:r>
              <a:t>Tercer nivel</a:t>
            </a:r>
          </a:p>
          <a:p>
            <a:pPr lvl="3">
              <a:defRPr/>
            </a:pPr>
            <a:r>
              <a:t>Cuarto nivel</a:t>
            </a:r>
          </a:p>
          <a:p>
            <a:pPr lvl="4">
              <a:defRPr/>
            </a:pPr>
            <a:r>
              <a:t>Quinto nivel</a:t>
            </a:r>
          </a:p>
        </p:txBody>
      </p:sp>
      <p:sp>
        <p:nvSpPr>
          <p:cNvPr id="4" name="3 Marcador de fecha"/>
          <p:cNvSpPr>
            <a:spLocks noGrp="1"/>
          </p:cNvSpPr>
          <p:nvPr>
            <p:ph type="dt" sz="half" idx="2"/>
          </p:nvPr>
        </p:nvSpPr>
        <p:spPr bwMode="auto">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045FAB6-2F2C-4E0F-B62C-1FBDD6F1C0DE}" type="datetimeFigureOut">
              <a:rPr lang="es-ES"/>
              <a:pPr>
                <a:defRPr/>
              </a:pPr>
              <a:t>19/05/2022</a:t>
            </a:fld>
            <a:endParaRPr/>
          </a:p>
        </p:txBody>
      </p:sp>
      <p:sp>
        <p:nvSpPr>
          <p:cNvPr id="5" name="4 Marcador de pie de página"/>
          <p:cNvSpPr>
            <a:spLocks noGrp="1"/>
          </p:cNvSpPr>
          <p:nvPr>
            <p:ph type="ftr" sz="quarter" idx="3"/>
          </p:nvPr>
        </p:nvSpPr>
        <p:spPr bwMode="auto">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a:p>
        </p:txBody>
      </p:sp>
      <p:sp>
        <p:nvSpPr>
          <p:cNvPr id="6" name="5 Marcador de número de diapositiva"/>
          <p:cNvSpPr>
            <a:spLocks noGrp="1"/>
          </p:cNvSpPr>
          <p:nvPr>
            <p:ph type="sldNum" sz="quarter" idx="4"/>
          </p:nvPr>
        </p:nvSpPr>
        <p:spPr bwMode="auto">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39EA0A4-F2EC-4F21-A500-7B76FB64A055}" type="slidenum">
              <a:rPr/>
              <a:pPr>
                <a:defRPr/>
              </a:pPr>
              <a:t>‹Nº›</a:t>
            </a:fld>
            <a:endParaRPr/>
          </a:p>
        </p:txBody>
      </p:sp>
      <p:pic>
        <p:nvPicPr>
          <p:cNvPr id="7" name="6 Imagen"/>
          <p:cNvPicPr/>
          <p:nvPr/>
        </p:nvPicPr>
        <p:blipFill>
          <a:blip r:embed="rId14" cstate="print"/>
          <a:stretch/>
        </p:blipFill>
        <p:spPr bwMode="auto">
          <a:xfrm>
            <a:off x="428596" y="142852"/>
            <a:ext cx="790083" cy="29993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p:txStyles>
    <p:titleStyle>
      <a:lvl1pPr algn="ctr">
        <a:spcBef>
          <a:spcPts val="0"/>
        </a:spcBef>
        <a:buNone/>
        <a:defRPr sz="4400">
          <a:solidFill>
            <a:schemeClr val="tx1"/>
          </a:solidFill>
          <a:latin typeface="+mj-lt"/>
          <a:ea typeface="+mj-ea"/>
        </a:defRPr>
      </a:lvl1pPr>
    </p:titleStyle>
    <p:bodyStyle>
      <a:lvl1pPr marL="342900" indent="-342900" algn="l">
        <a:spcBef>
          <a:spcPts val="0"/>
        </a:spcBef>
        <a:buFont typeface="Arial"/>
        <a:buChar char="•"/>
        <a:defRPr sz="3200">
          <a:solidFill>
            <a:schemeClr val="tx1"/>
          </a:solidFill>
          <a:latin typeface="+mn-lt"/>
          <a:ea typeface="+mn-ea"/>
        </a:defRPr>
      </a:lvl1pPr>
      <a:lvl2pPr marL="742950" indent="-285750" algn="l">
        <a:spcBef>
          <a:spcPts val="0"/>
        </a:spcBef>
        <a:buFont typeface="Arial"/>
        <a:buChar char="–"/>
        <a:defRPr sz="2800">
          <a:solidFill>
            <a:schemeClr val="tx1"/>
          </a:solidFill>
          <a:latin typeface="+mn-lt"/>
          <a:ea typeface="+mn-ea"/>
        </a:defRPr>
      </a:lvl2pPr>
      <a:lvl3pPr marL="1143000" indent="-228600" algn="l">
        <a:spcBef>
          <a:spcPts val="0"/>
        </a:spcBef>
        <a:buFont typeface="Arial"/>
        <a:buChar char="•"/>
        <a:defRPr sz="2400">
          <a:solidFill>
            <a:schemeClr val="tx1"/>
          </a:solidFill>
          <a:latin typeface="+mn-lt"/>
          <a:ea typeface="+mn-ea"/>
        </a:defRPr>
      </a:lvl3pPr>
      <a:lvl4pPr marL="1600200" indent="-228600" algn="l">
        <a:spcBef>
          <a:spcPts val="0"/>
        </a:spcBef>
        <a:buFont typeface="Arial"/>
        <a:buChar char="–"/>
        <a:defRPr sz="2000">
          <a:solidFill>
            <a:schemeClr val="tx1"/>
          </a:solidFill>
          <a:latin typeface="+mn-lt"/>
          <a:ea typeface="+mn-ea"/>
        </a:defRPr>
      </a:lvl4pPr>
      <a:lvl5pPr marL="2057400" indent="-228600" algn="l">
        <a:spcBef>
          <a:spcPts val="0"/>
        </a:spcBef>
        <a:buFont typeface="Arial"/>
        <a:buChar char="»"/>
        <a:defRPr sz="2000">
          <a:solidFill>
            <a:schemeClr val="tx1"/>
          </a:solidFill>
          <a:latin typeface="+mn-lt"/>
          <a:ea typeface="+mn-ea"/>
        </a:defRPr>
      </a:lvl5pPr>
      <a:lvl6pPr marL="2514600" indent="-228600" algn="l">
        <a:spcBef>
          <a:spcPts val="0"/>
        </a:spcBef>
        <a:buFont typeface="Arial"/>
        <a:buChar char="•"/>
        <a:defRPr sz="2000">
          <a:solidFill>
            <a:schemeClr val="tx1"/>
          </a:solidFill>
          <a:latin typeface="+mn-lt"/>
          <a:ea typeface="+mn-ea"/>
        </a:defRPr>
      </a:lvl6pPr>
      <a:lvl7pPr marL="2971800" indent="-228600" algn="l">
        <a:spcBef>
          <a:spcPts val="0"/>
        </a:spcBef>
        <a:buFont typeface="Arial"/>
        <a:buChar char="•"/>
        <a:defRPr sz="2000">
          <a:solidFill>
            <a:schemeClr val="tx1"/>
          </a:solidFill>
          <a:latin typeface="+mn-lt"/>
          <a:ea typeface="+mn-ea"/>
        </a:defRPr>
      </a:lvl7pPr>
      <a:lvl8pPr marL="3429000" indent="-228600" algn="l">
        <a:spcBef>
          <a:spcPts val="0"/>
        </a:spcBef>
        <a:buFont typeface="Arial"/>
        <a:buChar char="•"/>
        <a:defRPr sz="2000">
          <a:solidFill>
            <a:schemeClr val="tx1"/>
          </a:solidFill>
          <a:latin typeface="+mn-lt"/>
          <a:ea typeface="+mn-ea"/>
        </a:defRPr>
      </a:lvl8pPr>
      <a:lvl9pPr marL="3886200" indent="-228600" algn="l">
        <a:spcBef>
          <a:spcPts val="0"/>
        </a:spcBef>
        <a:buFont typeface="Arial"/>
        <a:buChar char="•"/>
        <a:defRPr sz="2000">
          <a:solidFill>
            <a:schemeClr val="tx1"/>
          </a:solidFill>
          <a:latin typeface="+mn-lt"/>
          <a:ea typeface="+mn-ea"/>
        </a:defRPr>
      </a:lvl9pPr>
    </p:bodyStyle>
    <p:otherStyle>
      <a:defPPr>
        <a:defRPr/>
      </a:defPPr>
      <a:lvl1pPr marL="0" algn="l">
        <a:defRPr sz="1800">
          <a:solidFill>
            <a:schemeClr val="tx1"/>
          </a:solidFill>
          <a:latin typeface="+mn-lt"/>
          <a:ea typeface="+mn-ea"/>
        </a:defRPr>
      </a:lvl1pPr>
      <a:lvl2pPr marL="457200" algn="l">
        <a:defRPr sz="1800">
          <a:solidFill>
            <a:schemeClr val="tx1"/>
          </a:solidFill>
          <a:latin typeface="+mn-lt"/>
          <a:ea typeface="+mn-ea"/>
        </a:defRPr>
      </a:lvl2pPr>
      <a:lvl3pPr marL="914400" algn="l">
        <a:defRPr sz="1800">
          <a:solidFill>
            <a:schemeClr val="tx1"/>
          </a:solidFill>
          <a:latin typeface="+mn-lt"/>
          <a:ea typeface="+mn-ea"/>
        </a:defRPr>
      </a:lvl3pPr>
      <a:lvl4pPr marL="1371600" algn="l">
        <a:defRPr sz="1800">
          <a:solidFill>
            <a:schemeClr val="tx1"/>
          </a:solidFill>
          <a:latin typeface="+mn-lt"/>
          <a:ea typeface="+mn-ea"/>
        </a:defRPr>
      </a:lvl4pPr>
      <a:lvl5pPr marL="1828800" algn="l">
        <a:defRPr sz="1800">
          <a:solidFill>
            <a:schemeClr val="tx1"/>
          </a:solidFill>
          <a:latin typeface="+mn-lt"/>
          <a:ea typeface="+mn-ea"/>
        </a:defRPr>
      </a:lvl5pPr>
      <a:lvl6pPr marL="2286000" algn="l">
        <a:defRPr sz="1800">
          <a:solidFill>
            <a:schemeClr val="tx1"/>
          </a:solidFill>
          <a:latin typeface="+mn-lt"/>
          <a:ea typeface="+mn-ea"/>
        </a:defRPr>
      </a:lvl6pPr>
      <a:lvl7pPr marL="2743200" algn="l">
        <a:defRPr sz="1800">
          <a:solidFill>
            <a:schemeClr val="tx1"/>
          </a:solidFill>
          <a:latin typeface="+mn-lt"/>
          <a:ea typeface="+mn-ea"/>
        </a:defRPr>
      </a:lvl7pPr>
      <a:lvl8pPr marL="3200400" algn="l">
        <a:defRPr sz="1800">
          <a:solidFill>
            <a:schemeClr val="tx1"/>
          </a:solidFill>
          <a:latin typeface="+mn-lt"/>
          <a:ea typeface="+mn-ea"/>
        </a:defRPr>
      </a:lvl8pPr>
      <a:lvl9pPr marL="3657600" algn="l">
        <a:defRPr sz="1800">
          <a:solidFill>
            <a:schemeClr val="tx1"/>
          </a:solidFill>
          <a:latin typeface="+mn-lt"/>
          <a:ea typeface="+mn-ea"/>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mataro.cat/ca/lajuntament/atencio-ciutadana"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visitmataro.cat/"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1 Título"/>
          <p:cNvSpPr txBox="1">
            <a:spLocks/>
          </p:cNvSpPr>
          <p:nvPr/>
        </p:nvSpPr>
        <p:spPr bwMode="auto">
          <a:xfrm>
            <a:off x="683568" y="1772816"/>
            <a:ext cx="7772400" cy="1470025"/>
          </a:xfrm>
          <a:prstGeom prst="rect">
            <a:avLst/>
          </a:prstGeom>
        </p:spPr>
        <p:txBody>
          <a:bodyPr vert="horz" lIns="91440" tIns="45720" rIns="91440" bIns="4572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ca-ES" sz="3200" b="0" i="0" u="none" strike="noStrike" kern="0" cap="none" spc="0" normalizeH="0" baseline="0" noProof="0" dirty="0">
                <a:ln>
                  <a:noFill/>
                </a:ln>
                <a:solidFill>
                  <a:schemeClr val="tx1"/>
                </a:solidFill>
                <a:effectLst/>
                <a:uLnTx/>
                <a:uFillTx/>
                <a:latin typeface="TradeGothicNo.2" pitchFamily="34" charset="0"/>
                <a:ea typeface="+mj-ea"/>
              </a:rPr>
              <a:t>FAQS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ca-ES" sz="3200" b="0" i="0" u="none" strike="noStrike" kern="0" cap="none" spc="0" normalizeH="0" baseline="0" noProof="0" dirty="0">
                <a:ln>
                  <a:noFill/>
                </a:ln>
                <a:solidFill>
                  <a:schemeClr val="tx1"/>
                </a:solidFill>
                <a:effectLst/>
                <a:uLnTx/>
                <a:uFillTx/>
                <a:latin typeface="TradeGothic" pitchFamily="2" charset="0"/>
                <a:ea typeface="+mj-ea"/>
              </a:rPr>
              <a:t/>
            </a:r>
            <a:br>
              <a:rPr kumimoji="0" lang="ca-ES" sz="3200" b="0" i="0" u="none" strike="noStrike" kern="0" cap="none" spc="0" normalizeH="0" baseline="0" noProof="0" dirty="0">
                <a:ln>
                  <a:noFill/>
                </a:ln>
                <a:solidFill>
                  <a:schemeClr val="tx1"/>
                </a:solidFill>
                <a:effectLst/>
                <a:uLnTx/>
                <a:uFillTx/>
                <a:latin typeface="TradeGothic" pitchFamily="2" charset="0"/>
                <a:ea typeface="+mj-ea"/>
              </a:rPr>
            </a:br>
            <a:r>
              <a:rPr kumimoji="0" lang="ca-ES" sz="3200" b="0" i="0" u="none" strike="noStrike" kern="0" cap="none" spc="0" normalizeH="0" baseline="0" noProof="0" dirty="0" smtClean="0">
                <a:ln>
                  <a:noFill/>
                </a:ln>
                <a:solidFill>
                  <a:schemeClr val="tx1"/>
                </a:solidFill>
                <a:effectLst/>
                <a:uLnTx/>
                <a:uFillTx/>
                <a:latin typeface="TradeGothic" pitchFamily="2" charset="0"/>
                <a:ea typeface="+mj-ea"/>
              </a:rPr>
              <a:t>Platja</a:t>
            </a:r>
            <a:r>
              <a:rPr kumimoji="0" lang="ca-ES" sz="3200" b="0" i="0" u="none" strike="noStrike" kern="0" cap="none" spc="0" normalizeH="0" noProof="0" dirty="0" smtClean="0">
                <a:ln>
                  <a:noFill/>
                </a:ln>
                <a:solidFill>
                  <a:schemeClr val="tx1"/>
                </a:solidFill>
                <a:effectLst/>
                <a:uLnTx/>
                <a:uFillTx/>
                <a:latin typeface="TradeGothic" pitchFamily="2" charset="0"/>
                <a:ea typeface="+mj-ea"/>
              </a:rPr>
              <a:t> de gossos </a:t>
            </a:r>
          </a:p>
          <a:p>
            <a:pPr marL="0" marR="0" lvl="0" indent="0" algn="ctr" defTabSz="914400" eaLnBrk="1" fontAlgn="auto" latinLnBrk="0" hangingPunct="1">
              <a:lnSpc>
                <a:spcPct val="100000"/>
              </a:lnSpc>
              <a:spcBef>
                <a:spcPts val="0"/>
              </a:spcBef>
              <a:spcAft>
                <a:spcPts val="0"/>
              </a:spcAft>
              <a:buClrTx/>
              <a:buSzTx/>
              <a:buFontTx/>
              <a:buNone/>
              <a:tabLst/>
              <a:defRPr/>
            </a:pPr>
            <a:r>
              <a:rPr lang="ca-ES" sz="3200" dirty="0" smtClean="0">
                <a:latin typeface="TradeGothic" pitchFamily="2" charset="0"/>
                <a:ea typeface="+mj-ea"/>
              </a:rPr>
              <a:t>T</a:t>
            </a:r>
            <a:r>
              <a:rPr kumimoji="0" lang="ca-ES" sz="3200" b="0" i="0" u="none" strike="noStrike" kern="0" cap="none" spc="0" normalizeH="0" noProof="0" dirty="0" err="1" smtClean="0">
                <a:ln>
                  <a:noFill/>
                </a:ln>
                <a:solidFill>
                  <a:schemeClr val="tx1"/>
                </a:solidFill>
                <a:effectLst/>
                <a:uLnTx/>
                <a:uFillTx/>
                <a:latin typeface="TradeGothic" pitchFamily="2" charset="0"/>
                <a:ea typeface="+mj-ea"/>
              </a:rPr>
              <a:t>emporada</a:t>
            </a:r>
            <a:r>
              <a:rPr kumimoji="0" lang="ca-ES" sz="3200" b="0" i="0" u="none" strike="noStrike" kern="0" cap="none" spc="0" normalizeH="0" noProof="0" dirty="0" smtClean="0">
                <a:ln>
                  <a:noFill/>
                </a:ln>
                <a:solidFill>
                  <a:schemeClr val="tx1"/>
                </a:solidFill>
                <a:effectLst/>
                <a:uLnTx/>
                <a:uFillTx/>
                <a:latin typeface="TradeGothic" pitchFamily="2" charset="0"/>
                <a:ea typeface="+mj-ea"/>
              </a:rPr>
              <a:t> 2022</a:t>
            </a:r>
            <a:endParaRPr kumimoji="0" lang="ca-ES" sz="3200" b="0" i="0" u="none" strike="noStrike" kern="0" cap="none" spc="0" normalizeH="0" baseline="0" noProof="0" dirty="0" smtClean="0">
              <a:ln>
                <a:noFill/>
              </a:ln>
              <a:solidFill>
                <a:schemeClr val="tx1"/>
              </a:solidFill>
              <a:effectLst/>
              <a:uLnTx/>
              <a:uFillTx/>
              <a:latin typeface="TradeGothic" pitchFamily="2" charset="0"/>
              <a:ea typeface="+mj-ea"/>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ca-ES" sz="3200" b="0" i="0" u="none" strike="noStrike" kern="0" cap="none" spc="0" normalizeH="0" baseline="0" noProof="0" dirty="0" smtClean="0">
              <a:ln>
                <a:noFill/>
              </a:ln>
              <a:solidFill>
                <a:schemeClr val="tx1"/>
              </a:solidFill>
              <a:effectLst/>
              <a:uLnTx/>
              <a:uFillTx/>
              <a:latin typeface="TradeGothic" pitchFamily="2" charset="0"/>
              <a:ea typeface="+mj-ea"/>
            </a:endParaRPr>
          </a:p>
        </p:txBody>
      </p:sp>
      <p:pic>
        <p:nvPicPr>
          <p:cNvPr id="2050" name="Picture 2" descr="\\orion\Oficina_Benestar_Animal\Gossos\Correcans\Platja de gossos\Imatge platja-gossos png.png"/>
          <p:cNvPicPr>
            <a:picLocks noChangeAspect="1" noChangeArrowheads="1"/>
          </p:cNvPicPr>
          <p:nvPr/>
        </p:nvPicPr>
        <p:blipFill>
          <a:blip r:embed="rId3" cstate="print"/>
          <a:srcRect/>
          <a:stretch>
            <a:fillRect/>
          </a:stretch>
        </p:blipFill>
        <p:spPr bwMode="auto">
          <a:xfrm>
            <a:off x="3059832" y="3429000"/>
            <a:ext cx="2798168" cy="2798168"/>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980728"/>
            <a:ext cx="8964488" cy="4525963"/>
          </a:xfrm>
        </p:spPr>
        <p:txBody>
          <a:bodyPr/>
          <a:lstStyle/>
          <a:p>
            <a:pPr>
              <a:buNone/>
            </a:pPr>
            <a:r>
              <a:rPr lang="ca-ES" sz="2400" b="1" dirty="0" smtClean="0">
                <a:latin typeface="TradeGothic" pitchFamily="2" charset="0"/>
              </a:rPr>
              <a:t>PROTOCOL DE NETEJA i SALUBRITAT</a:t>
            </a:r>
          </a:p>
          <a:p>
            <a:pPr>
              <a:buNone/>
            </a:pPr>
            <a:endParaRPr lang="ca-ES" sz="1800" dirty="0" smtClean="0">
              <a:latin typeface="TradeGothic" pitchFamily="2" charset="0"/>
            </a:endParaRPr>
          </a:p>
          <a:p>
            <a:pPr>
              <a:buNone/>
            </a:pPr>
            <a:r>
              <a:rPr lang="ca-ES" sz="1800" b="1" dirty="0" smtClean="0">
                <a:latin typeface="TradeGothic" pitchFamily="2" charset="0"/>
              </a:rPr>
              <a:t>Servei neteja habitual</a:t>
            </a:r>
          </a:p>
          <a:p>
            <a:endParaRPr lang="ca-ES" sz="1800" dirty="0" smtClean="0">
              <a:latin typeface="TradeGothic" pitchFamily="2" charset="0"/>
            </a:endParaRPr>
          </a:p>
          <a:p>
            <a:pPr lvl="0"/>
            <a:r>
              <a:rPr lang="ca-ES" sz="1800" dirty="0" smtClean="0">
                <a:latin typeface="TradeGothic" pitchFamily="2" charset="0"/>
              </a:rPr>
              <a:t>Neteja manual: Servei diari de la sorra i  dels accessos  fent especial  esment a elements perillosos.</a:t>
            </a:r>
          </a:p>
          <a:p>
            <a:pPr lvl="0"/>
            <a:r>
              <a:rPr lang="ca-ES" sz="1800" dirty="0" smtClean="0">
                <a:latin typeface="TradeGothic" pitchFamily="2" charset="0"/>
              </a:rPr>
              <a:t>Neteja mecànica: 2 dies a la setmana amb el garbellat (hams) mitjançant un màquina tractora a 8 cm. (dilluns i divendres)</a:t>
            </a:r>
          </a:p>
          <a:p>
            <a:pPr lvl="0"/>
            <a:r>
              <a:rPr lang="ca-ES" sz="1800" dirty="0" smtClean="0">
                <a:latin typeface="TradeGothic" pitchFamily="2" charset="0"/>
              </a:rPr>
              <a:t>Buidat diari de papereres matí i tarda</a:t>
            </a:r>
          </a:p>
          <a:p>
            <a:pPr lvl="0"/>
            <a:r>
              <a:rPr lang="ca-ES" sz="1800" dirty="0" smtClean="0">
                <a:latin typeface="TradeGothic" pitchFamily="2" charset="0"/>
              </a:rPr>
              <a:t>Servei setmanal de control de la qualitat de l’aigua i de la sorra</a:t>
            </a:r>
          </a:p>
          <a:p>
            <a:pPr>
              <a:buNone/>
            </a:pPr>
            <a:endParaRPr lang="ca-ES" sz="1800" dirty="0" smtClean="0">
              <a:latin typeface="TradeGothic" pitchFamily="2" charset="0"/>
            </a:endParaRPr>
          </a:p>
          <a:p>
            <a:pPr>
              <a:buNone/>
            </a:pPr>
            <a:r>
              <a:rPr lang="ca-ES" sz="1800" b="1" dirty="0" smtClean="0">
                <a:latin typeface="TradeGothic" pitchFamily="2" charset="0"/>
              </a:rPr>
              <a:t>Servei neteja especial segons Pla Vigilància de la Salut</a:t>
            </a:r>
          </a:p>
          <a:p>
            <a:pPr>
              <a:buNone/>
            </a:pPr>
            <a:r>
              <a:rPr lang="ca-ES" sz="1800" dirty="0" smtClean="0">
                <a:latin typeface="TradeGothic" pitchFamily="2" charset="0"/>
              </a:rPr>
              <a:t> </a:t>
            </a:r>
          </a:p>
          <a:p>
            <a:pPr lvl="0"/>
            <a:r>
              <a:rPr lang="ca-ES" sz="1800" dirty="0" smtClean="0">
                <a:latin typeface="TradeGothic" pitchFamily="2" charset="0"/>
              </a:rPr>
              <a:t>Neteja manual: Servei diari de la sorra i  dels accessos  </a:t>
            </a:r>
          </a:p>
          <a:p>
            <a:pPr lvl="0"/>
            <a:r>
              <a:rPr lang="ca-ES" sz="1800" dirty="0" smtClean="0">
                <a:latin typeface="TradeGothic" pitchFamily="2" charset="0"/>
              </a:rPr>
              <a:t>Neteja mecànica: 3 dies a la setmana amb el garbellat mitjançant un màquina tractora a 8 cm. (dilluns i divendres). Servei de llaurat a 20 cm els dimecres</a:t>
            </a:r>
          </a:p>
          <a:p>
            <a:pPr lvl="0"/>
            <a:r>
              <a:rPr lang="ca-ES" sz="1800" dirty="0" smtClean="0">
                <a:latin typeface="TradeGothic" pitchFamily="2" charset="0"/>
              </a:rPr>
              <a:t>Buidat diari de papereres matí i tarda</a:t>
            </a:r>
          </a:p>
          <a:p>
            <a:pPr lvl="0"/>
            <a:r>
              <a:rPr lang="ca-ES" sz="1800" dirty="0" smtClean="0">
                <a:latin typeface="TradeGothic" pitchFamily="2" charset="0"/>
              </a:rPr>
              <a:t>Servei setmanal de control de la qualitat de l’aigua i de la sorra</a:t>
            </a:r>
          </a:p>
          <a:p>
            <a:pPr>
              <a:buNone/>
            </a:pPr>
            <a:endParaRPr lang="ca-ES" sz="1800" dirty="0" smtClean="0">
              <a:latin typeface="TradeGothic" pitchFamily="2" charset="0"/>
            </a:endParaRPr>
          </a:p>
          <a:p>
            <a:endParaRPr lang="ca-ES" sz="1800" dirty="0" smtClean="0">
              <a:latin typeface="TradeGothic" pitchFamily="2" charset="0"/>
            </a:endParaRPr>
          </a:p>
          <a:p>
            <a:pPr>
              <a:buNone/>
            </a:pPr>
            <a:endParaRPr lang="ca-ES" sz="1800" dirty="0" smtClean="0">
              <a:latin typeface="TradeGothic" pitchFamily="2" charset="0"/>
            </a:endParaRPr>
          </a:p>
          <a:p>
            <a:pPr>
              <a:buNone/>
            </a:pPr>
            <a:endParaRPr lang="ca-ES" sz="1800" dirty="0" smtClean="0">
              <a:solidFill>
                <a:schemeClr val="tx2"/>
              </a:solidFill>
              <a:latin typeface="TradeGothic" pitchFamily="2" charset="0"/>
            </a:endParaRPr>
          </a:p>
          <a:p>
            <a:pPr algn="ctr"/>
            <a:endParaRPr lang="ca-ES" sz="1800" dirty="0">
              <a:latin typeface="TradeGothic" pitchFamily="2" charset="0"/>
            </a:endParaRPr>
          </a:p>
        </p:txBody>
      </p:sp>
      <p:sp>
        <p:nvSpPr>
          <p:cNvPr id="6" name="5 Marcador de número de diapositiva"/>
          <p:cNvSpPr>
            <a:spLocks noGrp="1"/>
          </p:cNvSpPr>
          <p:nvPr>
            <p:ph type="sldNum" sz="quarter" idx="12"/>
          </p:nvPr>
        </p:nvSpPr>
        <p:spPr/>
        <p:txBody>
          <a:bodyPr/>
          <a:lstStyle/>
          <a:p>
            <a:pPr>
              <a:defRPr/>
            </a:pPr>
            <a:fld id="{939EA0A4-F2EC-4F21-A500-7B76FB64A055}" type="slidenum">
              <a:rPr lang="ca-ES" smtClean="0"/>
              <a:pPr>
                <a:defRPr/>
              </a:pPr>
              <a:t>10</a:t>
            </a:fld>
            <a:endParaRPr lang="ca-ES"/>
          </a:p>
        </p:txBody>
      </p:sp>
      <p:pic>
        <p:nvPicPr>
          <p:cNvPr id="3074" name="Picture 2" descr="C:\Users\ldebalanzo\Downloads\image1.png"/>
          <p:cNvPicPr>
            <a:picLocks noChangeAspect="1" noChangeArrowheads="1"/>
          </p:cNvPicPr>
          <p:nvPr/>
        </p:nvPicPr>
        <p:blipFill>
          <a:blip r:embed="rId2" cstate="print"/>
          <a:srcRect/>
          <a:stretch>
            <a:fillRect/>
          </a:stretch>
        </p:blipFill>
        <p:spPr bwMode="auto">
          <a:xfrm>
            <a:off x="6660232" y="908720"/>
            <a:ext cx="1799861" cy="134989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052736"/>
            <a:ext cx="8964488" cy="4525963"/>
          </a:xfrm>
        </p:spPr>
        <p:txBody>
          <a:bodyPr/>
          <a:lstStyle/>
          <a:p>
            <a:pPr>
              <a:buNone/>
            </a:pPr>
            <a:r>
              <a:rPr lang="ca-ES" sz="2800" b="1" dirty="0" smtClean="0">
                <a:latin typeface="TradeGothic" pitchFamily="2" charset="0"/>
              </a:rPr>
              <a:t>SERVEI DE VIGILÀNCIA DE LA SALUT </a:t>
            </a:r>
            <a:endParaRPr lang="ca-ES" sz="2800" dirty="0" smtClean="0">
              <a:latin typeface="TradeGothic" pitchFamily="2" charset="0"/>
            </a:endParaRPr>
          </a:p>
          <a:p>
            <a:endParaRPr lang="ca-ES" sz="2000" dirty="0" smtClean="0">
              <a:latin typeface="TradeGothic" pitchFamily="2" charset="0"/>
            </a:endParaRPr>
          </a:p>
          <a:p>
            <a:pPr>
              <a:buNone/>
            </a:pPr>
            <a:endParaRPr lang="ca-ES" sz="2000" dirty="0" smtClean="0">
              <a:latin typeface="TradeGothic" pitchFamily="2" charset="0"/>
            </a:endParaRPr>
          </a:p>
          <a:p>
            <a:pPr>
              <a:buNone/>
            </a:pPr>
            <a:r>
              <a:rPr lang="ca-ES" sz="2000" dirty="0" smtClean="0">
                <a:latin typeface="TradeGothic" pitchFamily="2" charset="0"/>
              </a:rPr>
              <a:t>Control respecte les sorres i les aigües de bany:</a:t>
            </a:r>
          </a:p>
          <a:p>
            <a:pPr>
              <a:buNone/>
            </a:pPr>
            <a:endParaRPr lang="ca-ES" sz="2000" dirty="0" smtClean="0">
              <a:latin typeface="TradeGothic" pitchFamily="2" charset="0"/>
            </a:endParaRPr>
          </a:p>
          <a:p>
            <a:r>
              <a:rPr lang="ca-ES" sz="2000" dirty="0" smtClean="0">
                <a:latin typeface="TradeGothic" pitchFamily="2" charset="0"/>
              </a:rPr>
              <a:t>Respecte les sorres es durà a terme mitjançant mostreig i anàlisi d’indicadors de Contaminació fecal els Enterococs intestinals.</a:t>
            </a:r>
          </a:p>
          <a:p>
            <a:pPr>
              <a:buNone/>
            </a:pPr>
            <a:endParaRPr lang="ca-ES" sz="2000" dirty="0" smtClean="0">
              <a:latin typeface="TradeGothic" pitchFamily="2" charset="0"/>
            </a:endParaRPr>
          </a:p>
          <a:p>
            <a:r>
              <a:rPr lang="ca-ES" sz="2000" dirty="0" smtClean="0">
                <a:latin typeface="TradeGothic" pitchFamily="2" charset="0"/>
              </a:rPr>
              <a:t>Respecte les aigües de bany es durà a terme mitjançant mostreig i anàlisi d’indicadors de contaminació fecal </a:t>
            </a:r>
            <a:r>
              <a:rPr lang="ca-ES" sz="2000" dirty="0" err="1" smtClean="0">
                <a:latin typeface="TradeGothic" pitchFamily="2" charset="0"/>
              </a:rPr>
              <a:t>l’</a:t>
            </a:r>
            <a:r>
              <a:rPr lang="ca-ES" sz="2000" i="1" dirty="0" err="1" smtClean="0">
                <a:latin typeface="TradeGothic" pitchFamily="2" charset="0"/>
              </a:rPr>
              <a:t>Escherichia</a:t>
            </a:r>
            <a:r>
              <a:rPr lang="ca-ES" sz="2000" i="1" dirty="0" smtClean="0">
                <a:latin typeface="TradeGothic" pitchFamily="2" charset="0"/>
              </a:rPr>
              <a:t> coli </a:t>
            </a:r>
            <a:r>
              <a:rPr lang="ca-ES" sz="2000" dirty="0" smtClean="0">
                <a:latin typeface="TradeGothic" pitchFamily="2" charset="0"/>
              </a:rPr>
              <a:t>i els Enterococs intestinals.</a:t>
            </a:r>
          </a:p>
          <a:p>
            <a:pPr>
              <a:buNone/>
            </a:pPr>
            <a:endParaRPr lang="ca-ES" sz="1100" dirty="0" smtClean="0"/>
          </a:p>
          <a:p>
            <a:pPr>
              <a:buNone/>
            </a:pPr>
            <a:endParaRPr lang="ca-ES" sz="1100" dirty="0" smtClean="0">
              <a:solidFill>
                <a:schemeClr val="tx2"/>
              </a:solidFill>
              <a:latin typeface="TradeGothic" pitchFamily="2" charset="0"/>
            </a:endParaRPr>
          </a:p>
          <a:p>
            <a:pPr>
              <a:buNone/>
            </a:pPr>
            <a:endParaRPr lang="ca-ES" sz="1100" dirty="0" smtClean="0">
              <a:solidFill>
                <a:schemeClr val="tx2"/>
              </a:solidFill>
              <a:latin typeface="TradeGothic" pitchFamily="2" charset="0"/>
            </a:endParaRPr>
          </a:p>
          <a:p>
            <a:pPr algn="ctr"/>
            <a:endParaRPr lang="ca-ES" dirty="0"/>
          </a:p>
        </p:txBody>
      </p:sp>
      <p:sp>
        <p:nvSpPr>
          <p:cNvPr id="6" name="5 Marcador de número de diapositiva"/>
          <p:cNvSpPr>
            <a:spLocks noGrp="1"/>
          </p:cNvSpPr>
          <p:nvPr>
            <p:ph type="sldNum" sz="quarter" idx="12"/>
          </p:nvPr>
        </p:nvSpPr>
        <p:spPr/>
        <p:txBody>
          <a:bodyPr/>
          <a:lstStyle/>
          <a:p>
            <a:pPr>
              <a:defRPr/>
            </a:pPr>
            <a:fld id="{939EA0A4-F2EC-4F21-A500-7B76FB64A055}" type="slidenum">
              <a:rPr lang="ca-ES" smtClean="0"/>
              <a:pPr>
                <a:defRPr/>
              </a:pPr>
              <a:t>11</a:t>
            </a:fld>
            <a:endParaRPr lang="ca-E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980728"/>
            <a:ext cx="8229600" cy="4525963"/>
          </a:xfrm>
        </p:spPr>
        <p:txBody>
          <a:bodyPr/>
          <a:lstStyle/>
          <a:p>
            <a:pPr>
              <a:buNone/>
            </a:pPr>
            <a:r>
              <a:rPr lang="ca-ES" sz="2800" b="1" dirty="0" smtClean="0">
                <a:latin typeface="TradeGothic" pitchFamily="2" charset="0"/>
              </a:rPr>
              <a:t>PLA DE VIGILÀNCIA DE LA SALUT</a:t>
            </a:r>
          </a:p>
          <a:p>
            <a:pPr>
              <a:buNone/>
            </a:pPr>
            <a:endParaRPr lang="ca-ES" sz="1800" dirty="0" smtClean="0">
              <a:latin typeface="TradeGothic" pitchFamily="2" charset="0"/>
            </a:endParaRPr>
          </a:p>
          <a:p>
            <a:r>
              <a:rPr lang="ca-ES" sz="1800" dirty="0" smtClean="0">
                <a:latin typeface="TradeGothic" pitchFamily="2" charset="0"/>
              </a:rPr>
              <a:t>S’ha </a:t>
            </a:r>
            <a:r>
              <a:rPr lang="ca-ES" sz="1800" dirty="0" smtClean="0">
                <a:latin typeface="TradeGothic" pitchFamily="2" charset="0"/>
              </a:rPr>
              <a:t>establert </a:t>
            </a:r>
            <a:r>
              <a:rPr lang="ca-ES" sz="1800" dirty="0" smtClean="0">
                <a:latin typeface="TradeGothic" pitchFamily="2" charset="0"/>
              </a:rPr>
              <a:t>els següents criteris d’anàlisis per avaluar </a:t>
            </a:r>
            <a:r>
              <a:rPr lang="ca-ES" sz="1800" dirty="0" err="1" smtClean="0">
                <a:latin typeface="TradeGothic" pitchFamily="2" charset="0"/>
              </a:rPr>
              <a:t>l’impacte</a:t>
            </a:r>
            <a:r>
              <a:rPr lang="ca-ES" sz="1800" dirty="0" smtClean="0">
                <a:latin typeface="TradeGothic" pitchFamily="2" charset="0"/>
              </a:rPr>
              <a:t> de la presència de gossos en la qualitat sanitària de les sorres i aigües de mar mitjançant un disseny d’experiència d’altres municipis, basat en el mostreig de sorres i aigua de mar dins del sector de gossos, així com en un sector de control de la zona central de la mateixa platja de ponent on no està permès l’accés als gossos.</a:t>
            </a:r>
          </a:p>
          <a:p>
            <a:pPr>
              <a:buNone/>
            </a:pPr>
            <a:endParaRPr lang="ca-ES" sz="1800" dirty="0" smtClean="0">
              <a:latin typeface="TradeGothic" pitchFamily="2" charset="0"/>
            </a:endParaRPr>
          </a:p>
          <a:p>
            <a:r>
              <a:rPr lang="ca-ES" sz="1800" dirty="0" smtClean="0">
                <a:latin typeface="TradeGothic" pitchFamily="2" charset="0"/>
              </a:rPr>
              <a:t>Mostreig setmanal, sent el dia de mostreig els dimecres, sempre que no sigui vigília de festiu. Els resultats analítics del mostrejos setmanal de les aigües i de les sorres estaran disponible al públic al mòdul informatiu de la platja de gossos.</a:t>
            </a:r>
          </a:p>
          <a:p>
            <a:pPr lvl="1"/>
            <a:r>
              <a:rPr lang="ca-ES" sz="1600" b="1" dirty="0" smtClean="0">
                <a:latin typeface="TradeGothic" pitchFamily="2" charset="0"/>
              </a:rPr>
              <a:t>Sorres </a:t>
            </a:r>
            <a:r>
              <a:rPr lang="ca-ES" sz="1600" b="1" dirty="0" smtClean="0">
                <a:latin typeface="TradeGothic" pitchFamily="2" charset="0"/>
              </a:rPr>
              <a:t>de platja:</a:t>
            </a:r>
            <a:r>
              <a:rPr lang="ca-ES" sz="1600" dirty="0" smtClean="0">
                <a:latin typeface="TradeGothic" pitchFamily="2" charset="0"/>
              </a:rPr>
              <a:t> La platja de gossos es divideix en 2  zones, de major (sector 1) a menor distància amb l’aigua (sector 2). De la mateixa manera, a la zona central de la platja de Ponent s’estableix un sector de control, amb 1 punt de control. Totes les mostres es van recollir en zones de sorra seca.</a:t>
            </a:r>
          </a:p>
          <a:p>
            <a:pPr lvl="1"/>
            <a:r>
              <a:rPr lang="ca-ES" sz="1600" b="1" smtClean="0">
                <a:latin typeface="TradeGothic" pitchFamily="2" charset="0"/>
              </a:rPr>
              <a:t>Aigües </a:t>
            </a:r>
            <a:r>
              <a:rPr lang="ca-ES" sz="1600" b="1" dirty="0" smtClean="0">
                <a:latin typeface="TradeGothic" pitchFamily="2" charset="0"/>
              </a:rPr>
              <a:t>de mar:</a:t>
            </a:r>
            <a:r>
              <a:rPr lang="ca-ES" sz="1600" dirty="0" smtClean="0">
                <a:latin typeface="TradeGothic" pitchFamily="2" charset="0"/>
              </a:rPr>
              <a:t> La recollida de les mostres d’aigua es va realitzar en la zona central de cada sector (gossos i control), a 30 cm. per sota de la superfície de l’aigua i en una columna d’aigua de profunditat superior a 1 metre.</a:t>
            </a:r>
          </a:p>
          <a:p>
            <a:pPr>
              <a:buNone/>
            </a:pPr>
            <a:endParaRPr lang="ca-ES" sz="1800" dirty="0">
              <a:latin typeface="TradeGothic" pitchFamily="2" charset="0"/>
            </a:endParaRPr>
          </a:p>
        </p:txBody>
      </p:sp>
      <p:sp>
        <p:nvSpPr>
          <p:cNvPr id="6" name="5 Marcador de número de diapositiva"/>
          <p:cNvSpPr>
            <a:spLocks noGrp="1"/>
          </p:cNvSpPr>
          <p:nvPr>
            <p:ph type="sldNum" sz="quarter" idx="12"/>
          </p:nvPr>
        </p:nvSpPr>
        <p:spPr/>
        <p:txBody>
          <a:bodyPr/>
          <a:lstStyle/>
          <a:p>
            <a:pPr>
              <a:defRPr/>
            </a:pPr>
            <a:fld id="{939EA0A4-F2EC-4F21-A500-7B76FB64A055}" type="slidenum">
              <a:rPr lang="ca-ES" smtClean="0"/>
              <a:pPr>
                <a:defRPr/>
              </a:pPr>
              <a:t>12</a:t>
            </a:fld>
            <a:endParaRPr lang="ca-ES" dirty="0"/>
          </a:p>
        </p:txBody>
      </p:sp>
      <p:sp>
        <p:nvSpPr>
          <p:cNvPr id="7" name="6 Rectángulo"/>
          <p:cNvSpPr/>
          <p:nvPr/>
        </p:nvSpPr>
        <p:spPr>
          <a:xfrm>
            <a:off x="755576" y="2276872"/>
            <a:ext cx="5904656" cy="369332"/>
          </a:xfrm>
          <a:prstGeom prst="rect">
            <a:avLst/>
          </a:prstGeom>
        </p:spPr>
        <p:txBody>
          <a:bodyPr wrap="square">
            <a:spAutoFit/>
          </a:bodyPr>
          <a:lstStyle/>
          <a:p>
            <a:r>
              <a:rPr lang="ca-ES" dirty="0" smtClean="0"/>
              <a:t> </a:t>
            </a:r>
            <a:r>
              <a:rPr lang="ca-ES" sz="1200" dirty="0" smtClean="0"/>
              <a:t> </a:t>
            </a:r>
            <a:endParaRPr lang="ca-E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528" y="0"/>
            <a:ext cx="8496944" cy="2952328"/>
          </a:xfrm>
        </p:spPr>
        <p:txBody>
          <a:bodyPr>
            <a:noAutofit/>
          </a:bodyPr>
          <a:lstStyle/>
          <a:p>
            <a:endParaRPr lang="ca-ES" b="1" dirty="0" smtClean="0">
              <a:solidFill>
                <a:schemeClr val="tx1"/>
              </a:solidFill>
              <a:latin typeface="TradeGothic" pitchFamily="2" charset="0"/>
            </a:endParaRPr>
          </a:p>
          <a:p>
            <a:endParaRPr lang="ca-ES" b="1" dirty="0" smtClean="0">
              <a:solidFill>
                <a:schemeClr val="tx1"/>
              </a:solidFill>
              <a:latin typeface="TradeGothic" pitchFamily="2" charset="0"/>
            </a:endParaRPr>
          </a:p>
          <a:p>
            <a:r>
              <a:rPr lang="ca-ES" b="1" dirty="0" smtClean="0">
                <a:solidFill>
                  <a:schemeClr val="tx1"/>
                </a:solidFill>
                <a:latin typeface="TradeGothic" pitchFamily="2" charset="0"/>
              </a:rPr>
              <a:t>INFORMACIÓ GENERAL PLATJA PER A PERSONES AMB  GOSSOS</a:t>
            </a:r>
            <a:endParaRPr lang="ca-ES" sz="2000" dirty="0" smtClean="0">
              <a:solidFill>
                <a:schemeClr val="tx1"/>
              </a:solidFill>
              <a:latin typeface="TradeGothic" pitchFamily="2" charset="0"/>
            </a:endParaRPr>
          </a:p>
          <a:p>
            <a:endParaRPr lang="ca-ES" sz="2000" dirty="0" smtClean="0">
              <a:solidFill>
                <a:schemeClr val="tx1"/>
              </a:solidFill>
              <a:latin typeface="TradeGothic" pitchFamily="2" charset="0"/>
            </a:endParaRPr>
          </a:p>
          <a:p>
            <a:pPr lvl="1" algn="l">
              <a:buFont typeface="Arial" pitchFamily="34" charset="0"/>
              <a:buChar char="•"/>
            </a:pPr>
            <a:r>
              <a:rPr lang="ca-ES" dirty="0" smtClean="0">
                <a:solidFill>
                  <a:schemeClr val="tx1"/>
                </a:solidFill>
                <a:latin typeface="TradeGothic" pitchFamily="2" charset="0"/>
              </a:rPr>
              <a:t>Ubicació </a:t>
            </a:r>
            <a:r>
              <a:rPr lang="ca-ES" dirty="0" smtClean="0">
                <a:solidFill>
                  <a:schemeClr val="tx1"/>
                </a:solidFill>
                <a:latin typeface="TradeGothic" pitchFamily="2" charset="0"/>
              </a:rPr>
              <a:t>a </a:t>
            </a:r>
            <a:r>
              <a:rPr lang="ca-ES" dirty="0" smtClean="0">
                <a:solidFill>
                  <a:schemeClr val="tx1"/>
                </a:solidFill>
                <a:latin typeface="TradeGothic" pitchFamily="2" charset="0"/>
              </a:rPr>
              <a:t>la platja de Ponent</a:t>
            </a:r>
          </a:p>
          <a:p>
            <a:pPr lvl="1" algn="l">
              <a:buFont typeface="Arial" pitchFamily="34" charset="0"/>
              <a:buChar char="•"/>
            </a:pPr>
            <a:r>
              <a:rPr lang="ca-ES" dirty="0" smtClean="0">
                <a:solidFill>
                  <a:schemeClr val="tx1"/>
                </a:solidFill>
                <a:latin typeface="TradeGothic" pitchFamily="2" charset="0"/>
              </a:rPr>
              <a:t>Model de gestió municipal</a:t>
            </a:r>
          </a:p>
          <a:p>
            <a:pPr lvl="1" algn="l">
              <a:buFont typeface="Arial" pitchFamily="34" charset="0"/>
              <a:buChar char="•"/>
            </a:pPr>
            <a:r>
              <a:rPr lang="ca-ES" dirty="0" smtClean="0">
                <a:solidFill>
                  <a:schemeClr val="tx1"/>
                </a:solidFill>
                <a:latin typeface="TradeGothic" pitchFamily="2" charset="0"/>
              </a:rPr>
              <a:t>Ús del 50% de la platja </a:t>
            </a:r>
          </a:p>
          <a:p>
            <a:pPr lvl="1" algn="l">
              <a:buFont typeface="Arial" pitchFamily="34" charset="0"/>
              <a:buChar char="•"/>
            </a:pPr>
            <a:r>
              <a:rPr lang="ca-ES" dirty="0" smtClean="0">
                <a:solidFill>
                  <a:schemeClr val="tx1"/>
                </a:solidFill>
                <a:latin typeface="TradeGothic" pitchFamily="2" charset="0"/>
              </a:rPr>
              <a:t>Subjecte a la regulació de les normatives vigents</a:t>
            </a:r>
          </a:p>
          <a:p>
            <a:pPr lvl="1" algn="l">
              <a:buFont typeface="Arial" pitchFamily="34" charset="0"/>
              <a:buChar char="•"/>
            </a:pPr>
            <a:r>
              <a:rPr lang="ca-ES" dirty="0" smtClean="0">
                <a:solidFill>
                  <a:schemeClr val="tx1"/>
                </a:solidFill>
                <a:latin typeface="TradeGothic" pitchFamily="2" charset="0"/>
              </a:rPr>
              <a:t>Accés amb identificador </a:t>
            </a:r>
          </a:p>
          <a:p>
            <a:pPr marL="342900" indent="-342900" algn="l">
              <a:lnSpc>
                <a:spcPct val="170000"/>
              </a:lnSpc>
              <a:buFont typeface="Arial" pitchFamily="34" charset="0"/>
              <a:buChar char="•"/>
            </a:pPr>
            <a:endParaRPr lang="ca-ES" sz="2000" dirty="0">
              <a:solidFill>
                <a:schemeClr val="tx1"/>
              </a:solidFill>
              <a:latin typeface="TradeGothic"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9024" y="836712"/>
            <a:ext cx="8784976" cy="5328592"/>
          </a:xfrm>
        </p:spPr>
        <p:txBody>
          <a:bodyPr>
            <a:noAutofit/>
          </a:bodyPr>
          <a:lstStyle/>
          <a:p>
            <a:pPr algn="l"/>
            <a:r>
              <a:rPr lang="ca-ES" sz="2800" b="1" dirty="0" smtClean="0">
                <a:solidFill>
                  <a:schemeClr val="tx1"/>
                </a:solidFill>
                <a:latin typeface="TradeGothic" pitchFamily="2" charset="0"/>
              </a:rPr>
              <a:t>CARACTERÍSTIQUES</a:t>
            </a:r>
            <a:endParaRPr lang="ca-ES" sz="2800" dirty="0" smtClean="0">
              <a:solidFill>
                <a:schemeClr val="tx1"/>
              </a:solidFill>
              <a:latin typeface="TradeGothic" pitchFamily="2" charset="0"/>
            </a:endParaRPr>
          </a:p>
          <a:p>
            <a:pPr algn="l"/>
            <a:r>
              <a:rPr lang="ca-ES" sz="1800" b="1" dirty="0" smtClean="0">
                <a:solidFill>
                  <a:schemeClr val="tx1"/>
                </a:solidFill>
                <a:latin typeface="TradeGothic" pitchFamily="2" charset="0"/>
              </a:rPr>
              <a:t> </a:t>
            </a:r>
            <a:endParaRPr lang="ca-ES" sz="1800" dirty="0" smtClean="0">
              <a:solidFill>
                <a:schemeClr val="tx1"/>
              </a:solidFill>
              <a:latin typeface="TradeGothic" pitchFamily="2" charset="0"/>
            </a:endParaRPr>
          </a:p>
          <a:p>
            <a:pPr lvl="0" algn="l">
              <a:buFont typeface="Arial" pitchFamily="34" charset="0"/>
              <a:buChar char="•"/>
            </a:pPr>
            <a:r>
              <a:rPr lang="ca-ES" sz="1800" dirty="0" err="1" smtClean="0">
                <a:solidFill>
                  <a:schemeClr val="tx1"/>
                </a:solidFill>
                <a:latin typeface="TradeGothic" pitchFamily="2" charset="0"/>
              </a:rPr>
              <a:t>Perimetrada</a:t>
            </a:r>
            <a:r>
              <a:rPr lang="ca-ES" sz="1800" dirty="0" smtClean="0">
                <a:solidFill>
                  <a:schemeClr val="tx1"/>
                </a:solidFill>
                <a:latin typeface="TradeGothic" pitchFamily="2" charset="0"/>
              </a:rPr>
              <a:t> a la sorra i abalisament de separació a l’aigua.</a:t>
            </a:r>
          </a:p>
          <a:p>
            <a:pPr lvl="0" algn="l"/>
            <a:endParaRPr lang="ca-ES" sz="1800" dirty="0" smtClean="0">
              <a:solidFill>
                <a:schemeClr val="tx1"/>
              </a:solidFill>
              <a:latin typeface="TradeGothic" pitchFamily="2" charset="0"/>
            </a:endParaRPr>
          </a:p>
          <a:p>
            <a:pPr lvl="0" algn="l">
              <a:buFont typeface="Arial" pitchFamily="34" charset="0"/>
              <a:buChar char="•"/>
            </a:pPr>
            <a:r>
              <a:rPr lang="ca-ES" sz="1800" dirty="0" smtClean="0">
                <a:solidFill>
                  <a:schemeClr val="tx1"/>
                </a:solidFill>
                <a:latin typeface="TradeGothic" pitchFamily="2" charset="0"/>
              </a:rPr>
              <a:t>Superfície 50% de la platja (aproximadament una mica més de 1000m2)</a:t>
            </a:r>
          </a:p>
          <a:p>
            <a:pPr lvl="0" algn="l">
              <a:buFont typeface="Arial" pitchFamily="34" charset="0"/>
              <a:buChar char="•"/>
            </a:pPr>
            <a:endParaRPr lang="ca-ES" sz="1800" dirty="0" smtClean="0">
              <a:solidFill>
                <a:schemeClr val="tx1"/>
              </a:solidFill>
              <a:latin typeface="TradeGothic" pitchFamily="2" charset="0"/>
            </a:endParaRPr>
          </a:p>
          <a:p>
            <a:pPr lvl="0" algn="l">
              <a:buFont typeface="Arial" pitchFamily="34" charset="0"/>
              <a:buChar char="•"/>
            </a:pPr>
            <a:r>
              <a:rPr lang="ca-ES" sz="1800" dirty="0" smtClean="0">
                <a:solidFill>
                  <a:schemeClr val="tx1"/>
                </a:solidFill>
                <a:latin typeface="TradeGothic" pitchFamily="2" charset="0"/>
              </a:rPr>
              <a:t>Únicament es permet </a:t>
            </a:r>
            <a:r>
              <a:rPr lang="ca-ES" sz="1800" dirty="0" smtClean="0">
                <a:solidFill>
                  <a:schemeClr val="tx1"/>
                </a:solidFill>
                <a:latin typeface="TradeGothic" pitchFamily="2" charset="0"/>
              </a:rPr>
              <a:t>l’accés des </a:t>
            </a:r>
            <a:r>
              <a:rPr lang="ca-ES" sz="1800" dirty="0" smtClean="0">
                <a:solidFill>
                  <a:schemeClr val="tx1"/>
                </a:solidFill>
                <a:latin typeface="TradeGothic" pitchFamily="2" charset="0"/>
              </a:rPr>
              <a:t>gossos amb cens i microxip  (independentment del municipi d’origen)</a:t>
            </a:r>
          </a:p>
          <a:p>
            <a:pPr lvl="0" algn="l">
              <a:buFont typeface="Arial" pitchFamily="34" charset="0"/>
              <a:buChar char="•"/>
            </a:pPr>
            <a:endParaRPr lang="ca-ES" sz="1800" dirty="0" smtClean="0">
              <a:solidFill>
                <a:schemeClr val="tx1"/>
              </a:solidFill>
              <a:latin typeface="TradeGothic" pitchFamily="2" charset="0"/>
            </a:endParaRPr>
          </a:p>
          <a:p>
            <a:pPr lvl="0" algn="l">
              <a:buFont typeface="Arial" pitchFamily="34" charset="0"/>
              <a:buChar char="•"/>
            </a:pPr>
            <a:r>
              <a:rPr lang="ca-ES" sz="1800" dirty="0" smtClean="0">
                <a:solidFill>
                  <a:schemeClr val="tx1"/>
                </a:solidFill>
                <a:latin typeface="TradeGothic" pitchFamily="2" charset="0"/>
              </a:rPr>
              <a:t> El microxip és condició imprescindible per garantir la prevenció de transmissió de malalties, bacteris etc. (carnet vacunació actualitzat per tant garanteix mesures sanitàries).</a:t>
            </a:r>
          </a:p>
          <a:p>
            <a:pPr lvl="2" algn="l">
              <a:buFont typeface="Arial" pitchFamily="34" charset="0"/>
              <a:buChar char="•"/>
            </a:pPr>
            <a:endParaRPr lang="ca-ES" sz="1800" dirty="0">
              <a:solidFill>
                <a:schemeClr val="tx1"/>
              </a:solidFill>
              <a:latin typeface="TradeGothic" pitchFamily="2" charset="0"/>
            </a:endParaRPr>
          </a:p>
        </p:txBody>
      </p:sp>
      <p:pic>
        <p:nvPicPr>
          <p:cNvPr id="4098" name="Picture 2" descr="C:\Users\ldebalanzo\Downloads\image1 (1).png"/>
          <p:cNvPicPr>
            <a:picLocks noChangeAspect="1" noChangeArrowheads="1"/>
          </p:cNvPicPr>
          <p:nvPr/>
        </p:nvPicPr>
        <p:blipFill>
          <a:blip r:embed="rId2" cstate="print"/>
          <a:srcRect/>
          <a:stretch>
            <a:fillRect/>
          </a:stretch>
        </p:blipFill>
        <p:spPr bwMode="auto">
          <a:xfrm>
            <a:off x="6804248" y="836712"/>
            <a:ext cx="1655845" cy="1241884"/>
          </a:xfrm>
          <a:prstGeom prst="rect">
            <a:avLst/>
          </a:prstGeom>
          <a:noFill/>
        </p:spPr>
      </p:pic>
      <p:pic>
        <p:nvPicPr>
          <p:cNvPr id="4099" name="Picture 3" descr="C:\Users\ldebalanzo\AppData\Local\Microsoft\Windows\Temporary Internet Files\Content.Outlook\6QBS2FD0\IMG-20210714-WA0014 (2).jpg"/>
          <p:cNvPicPr>
            <a:picLocks noChangeAspect="1" noChangeArrowheads="1"/>
          </p:cNvPicPr>
          <p:nvPr/>
        </p:nvPicPr>
        <p:blipFill>
          <a:blip r:embed="rId3" cstate="print"/>
          <a:srcRect/>
          <a:stretch>
            <a:fillRect/>
          </a:stretch>
        </p:blipFill>
        <p:spPr bwMode="auto">
          <a:xfrm>
            <a:off x="1907704" y="4725144"/>
            <a:ext cx="1113588" cy="1484784"/>
          </a:xfrm>
          <a:prstGeom prst="rect">
            <a:avLst/>
          </a:prstGeom>
          <a:noFill/>
        </p:spPr>
      </p:pic>
      <p:pic>
        <p:nvPicPr>
          <p:cNvPr id="1026" name="Picture 2"/>
          <p:cNvPicPr>
            <a:picLocks noChangeAspect="1" noChangeArrowheads="1"/>
          </p:cNvPicPr>
          <p:nvPr/>
        </p:nvPicPr>
        <p:blipFill>
          <a:blip r:embed="rId4"/>
          <a:srcRect/>
          <a:stretch>
            <a:fillRect/>
          </a:stretch>
        </p:blipFill>
        <p:spPr bwMode="auto">
          <a:xfrm>
            <a:off x="5286380" y="4286256"/>
            <a:ext cx="3233736" cy="2227296"/>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9024" y="836712"/>
            <a:ext cx="8784976" cy="5328592"/>
          </a:xfrm>
        </p:spPr>
        <p:txBody>
          <a:bodyPr>
            <a:noAutofit/>
          </a:bodyPr>
          <a:lstStyle/>
          <a:p>
            <a:pPr algn="l"/>
            <a:r>
              <a:rPr lang="ca-ES" sz="2800" b="1" dirty="0" smtClean="0">
                <a:solidFill>
                  <a:schemeClr val="tx1"/>
                </a:solidFill>
                <a:latin typeface="TradeGothic" pitchFamily="2" charset="0"/>
              </a:rPr>
              <a:t>IDENTIFICA’L</a:t>
            </a:r>
            <a:endParaRPr lang="ca-ES" sz="2800" dirty="0" smtClean="0">
              <a:solidFill>
                <a:schemeClr val="tx1"/>
              </a:solidFill>
              <a:latin typeface="TradeGothic" pitchFamily="2" charset="0"/>
            </a:endParaRPr>
          </a:p>
          <a:p>
            <a:pPr algn="l"/>
            <a:r>
              <a:rPr lang="ca-ES" sz="1800" b="1" dirty="0" smtClean="0">
                <a:solidFill>
                  <a:schemeClr val="tx1"/>
                </a:solidFill>
                <a:latin typeface="TradeGothic" pitchFamily="2" charset="0"/>
              </a:rPr>
              <a:t> </a:t>
            </a:r>
            <a:endParaRPr lang="ca-ES" sz="1800" dirty="0" smtClean="0">
              <a:solidFill>
                <a:schemeClr val="tx1"/>
              </a:solidFill>
              <a:latin typeface="TradeGothic" pitchFamily="2" charset="0"/>
            </a:endParaRPr>
          </a:p>
          <a:p>
            <a:pPr lvl="1" algn="l"/>
            <a:r>
              <a:rPr lang="ca-ES" b="1" dirty="0" smtClean="0">
                <a:solidFill>
                  <a:schemeClr val="tx1"/>
                </a:solidFill>
                <a:latin typeface="TradeGothic" pitchFamily="2" charset="0"/>
              </a:rPr>
              <a:t>Accés amb identificador  </a:t>
            </a:r>
          </a:p>
          <a:p>
            <a:pPr lvl="1" algn="l"/>
            <a:r>
              <a:rPr lang="ca-ES" b="1" dirty="0" smtClean="0">
                <a:solidFill>
                  <a:schemeClr val="tx1"/>
                </a:solidFill>
                <a:latin typeface="TradeGothic" pitchFamily="2" charset="0"/>
              </a:rPr>
              <a:t>COM ACONSEGUIR-LO? </a:t>
            </a:r>
          </a:p>
          <a:p>
            <a:pPr lvl="1" algn="l">
              <a:buFont typeface="Arial" pitchFamily="34" charset="0"/>
              <a:buChar char="•"/>
            </a:pPr>
            <a:endParaRPr lang="ca-ES" b="1" dirty="0" smtClean="0">
              <a:solidFill>
                <a:schemeClr val="tx1"/>
              </a:solidFill>
              <a:latin typeface="TradeGothic" pitchFamily="2" charset="0"/>
            </a:endParaRPr>
          </a:p>
          <a:p>
            <a:pPr marL="1828800" lvl="3" indent="-457200" algn="l">
              <a:buAutoNum type="alphaLcParenR"/>
            </a:pPr>
            <a:r>
              <a:rPr lang="ca-ES" b="1" dirty="0" smtClean="0">
                <a:solidFill>
                  <a:schemeClr val="tx1"/>
                </a:solidFill>
                <a:latin typeface="TradeGothic" pitchFamily="2" charset="0"/>
              </a:rPr>
              <a:t>A LA MATEIXA PLATJA</a:t>
            </a:r>
            <a:r>
              <a:rPr lang="ca-ES" dirty="0" smtClean="0">
                <a:solidFill>
                  <a:schemeClr val="tx1"/>
                </a:solidFill>
                <a:latin typeface="TradeGothic" pitchFamily="2" charset="0"/>
              </a:rPr>
              <a:t>: </a:t>
            </a:r>
            <a:r>
              <a:rPr lang="ca-ES" dirty="0" smtClean="0">
                <a:solidFill>
                  <a:schemeClr val="tx1"/>
                </a:solidFill>
                <a:latin typeface="TradeGothic" pitchFamily="2" charset="0"/>
              </a:rPr>
              <a:t> el personal </a:t>
            </a:r>
            <a:r>
              <a:rPr lang="ca-ES" dirty="0" smtClean="0">
                <a:solidFill>
                  <a:schemeClr val="tx1"/>
                </a:solidFill>
                <a:latin typeface="TradeGothic" pitchFamily="2" charset="0"/>
              </a:rPr>
              <a:t>municipal</a:t>
            </a:r>
            <a:r>
              <a:rPr lang="ca-ES" b="1" dirty="0" smtClean="0">
                <a:solidFill>
                  <a:schemeClr val="tx1"/>
                </a:solidFill>
                <a:latin typeface="TradeGothic" pitchFamily="2" charset="0"/>
              </a:rPr>
              <a:t> </a:t>
            </a:r>
            <a:r>
              <a:rPr lang="ca-ES" dirty="0" smtClean="0">
                <a:solidFill>
                  <a:schemeClr val="tx1"/>
                </a:solidFill>
                <a:latin typeface="TradeGothic" pitchFamily="2" charset="0"/>
              </a:rPr>
              <a:t>facilitarà identificadors</a:t>
            </a:r>
            <a:r>
              <a:rPr lang="ca-ES" b="1" dirty="0" smtClean="0">
                <a:solidFill>
                  <a:schemeClr val="tx1"/>
                </a:solidFill>
                <a:latin typeface="TradeGothic" pitchFamily="2" charset="0"/>
              </a:rPr>
              <a:t> </a:t>
            </a:r>
            <a:r>
              <a:rPr lang="ca-ES" dirty="0" smtClean="0">
                <a:solidFill>
                  <a:schemeClr val="tx1"/>
                </a:solidFill>
                <a:latin typeface="TradeGothic" pitchFamily="2" charset="0"/>
              </a:rPr>
              <a:t>en </a:t>
            </a:r>
            <a:r>
              <a:rPr lang="ca-ES" dirty="0" smtClean="0">
                <a:solidFill>
                  <a:schemeClr val="tx1"/>
                </a:solidFill>
                <a:latin typeface="TradeGothic" pitchFamily="2" charset="0"/>
              </a:rPr>
              <a:t>horaris puntuals setmanals d’intervenció</a:t>
            </a:r>
          </a:p>
          <a:p>
            <a:pPr marL="1828800" lvl="3" indent="-457200" algn="l">
              <a:buAutoNum type="alphaLcParenR"/>
            </a:pPr>
            <a:r>
              <a:rPr lang="ca-ES" b="1" dirty="0" smtClean="0">
                <a:solidFill>
                  <a:schemeClr val="tx1"/>
                </a:solidFill>
                <a:latin typeface="TradeGothic" pitchFamily="2" charset="0"/>
              </a:rPr>
              <a:t>A ALTRES ESPAIS</a:t>
            </a:r>
          </a:p>
          <a:p>
            <a:pPr lvl="4" algn="l">
              <a:buFont typeface="Wingdings" pitchFamily="2" charset="2"/>
              <a:buChar char="§"/>
            </a:pPr>
            <a:r>
              <a:rPr lang="ca-ES" u="sng" dirty="0" smtClean="0">
                <a:solidFill>
                  <a:schemeClr val="tx1"/>
                </a:solidFill>
                <a:latin typeface="TradeGothic" pitchFamily="2" charset="0"/>
              </a:rPr>
              <a:t>Gossos de Mataró: </a:t>
            </a:r>
            <a:r>
              <a:rPr lang="ca-ES" dirty="0" smtClean="0">
                <a:solidFill>
                  <a:schemeClr val="tx1"/>
                </a:solidFill>
                <a:latin typeface="TradeGothic" pitchFamily="2" charset="0"/>
              </a:rPr>
              <a:t>amb l’alta al cens. Tràmit a qualsevol </a:t>
            </a:r>
            <a:r>
              <a:rPr lang="ca-ES" dirty="0" smtClean="0">
                <a:solidFill>
                  <a:schemeClr val="tx1"/>
                </a:solidFill>
                <a:latin typeface="TradeGothic" pitchFamily="2" charset="0"/>
                <a:hlinkClick r:id="rId2"/>
              </a:rPr>
              <a:t>Oficina d’atenció a la ciutadania</a:t>
            </a:r>
            <a:endParaRPr lang="ca-ES" dirty="0" smtClean="0">
              <a:solidFill>
                <a:schemeClr val="tx1"/>
              </a:solidFill>
              <a:latin typeface="TradeGothic" pitchFamily="2" charset="0"/>
            </a:endParaRPr>
          </a:p>
          <a:p>
            <a:pPr lvl="4" algn="l">
              <a:buFont typeface="Wingdings" pitchFamily="2" charset="2"/>
              <a:buChar char="§"/>
            </a:pPr>
            <a:r>
              <a:rPr lang="ca-ES" u="sng" dirty="0" smtClean="0">
                <a:solidFill>
                  <a:schemeClr val="tx1"/>
                </a:solidFill>
                <a:latin typeface="TradeGothic" pitchFamily="2" charset="0"/>
              </a:rPr>
              <a:t>Gossos de fora de Mataró: </a:t>
            </a:r>
            <a:r>
              <a:rPr lang="ca-ES" dirty="0" smtClean="0">
                <a:solidFill>
                  <a:schemeClr val="tx1"/>
                </a:solidFill>
                <a:latin typeface="TradeGothic" pitchFamily="2" charset="0"/>
              </a:rPr>
              <a:t>a qualsevol </a:t>
            </a:r>
            <a:r>
              <a:rPr lang="ca-ES" dirty="0" smtClean="0">
                <a:solidFill>
                  <a:schemeClr val="tx1"/>
                </a:solidFill>
                <a:latin typeface="TradeGothic" pitchFamily="2" charset="0"/>
                <a:hlinkClick r:id="rId2"/>
              </a:rPr>
              <a:t>Oficina d’atenció a la ciutadania </a:t>
            </a:r>
            <a:r>
              <a:rPr lang="ca-ES" dirty="0" smtClean="0">
                <a:solidFill>
                  <a:schemeClr val="tx1"/>
                </a:solidFill>
                <a:latin typeface="TradeGothic" pitchFamily="2" charset="0"/>
              </a:rPr>
              <a:t>o a les </a:t>
            </a:r>
            <a:r>
              <a:rPr lang="ca-ES" dirty="0" smtClean="0">
                <a:solidFill>
                  <a:schemeClr val="tx1"/>
                </a:solidFill>
                <a:latin typeface="TradeGothic" pitchFamily="2" charset="0"/>
                <a:hlinkClick r:id="rId2"/>
              </a:rPr>
              <a:t>Oficines de Turisme</a:t>
            </a:r>
            <a:endParaRPr lang="ca-ES" dirty="0" smtClean="0">
              <a:solidFill>
                <a:schemeClr val="tx1"/>
              </a:solidFill>
              <a:latin typeface="TradeGothic" pitchFamily="2" charset="0"/>
            </a:endParaRPr>
          </a:p>
          <a:p>
            <a:pPr marL="2286000" lvl="4" indent="-457200" algn="l">
              <a:buAutoNum type="alphaLcParenR" startAt="3"/>
            </a:pPr>
            <a:endParaRPr lang="ca-ES" dirty="0" smtClean="0">
              <a:solidFill>
                <a:schemeClr val="tx1"/>
              </a:solidFill>
              <a:latin typeface="TradeGothic" pitchFamily="2" charset="0"/>
            </a:endParaRPr>
          </a:p>
          <a:p>
            <a:pPr lvl="2" algn="l">
              <a:buFont typeface="Arial" pitchFamily="34" charset="0"/>
              <a:buChar char="•"/>
            </a:pPr>
            <a:r>
              <a:rPr lang="ca-ES" sz="1400" dirty="0" smtClean="0">
                <a:solidFill>
                  <a:schemeClr val="tx1"/>
                </a:solidFill>
                <a:latin typeface="TradeGothic" pitchFamily="2" charset="0"/>
              </a:rPr>
              <a:t>En el control setmanal per part de personal municipal en el cas de manca de cens es farà una identificació provisional en color rosa fins a comprovació de la següent entrada on haurà d’acreditar els tràmits corresponents. En cas de no tenir cita prèvia per censar fins al cap d’uns dies, es permetrà entrada amb identificador provisional fins al dia del tràmit.</a:t>
            </a:r>
          </a:p>
          <a:p>
            <a:pPr lvl="2" algn="l"/>
            <a:endParaRPr lang="ca-ES" sz="1400" dirty="0" smtClean="0">
              <a:solidFill>
                <a:schemeClr val="tx1"/>
              </a:solidFill>
              <a:latin typeface="TradeGothic" pitchFamily="2" charset="0"/>
            </a:endParaRPr>
          </a:p>
          <a:p>
            <a:pPr lvl="2" algn="l">
              <a:buFont typeface="Arial" pitchFamily="34" charset="0"/>
              <a:buChar char="•"/>
            </a:pPr>
            <a:r>
              <a:rPr lang="ca-ES" sz="1400" dirty="0" smtClean="0">
                <a:solidFill>
                  <a:schemeClr val="tx1"/>
                </a:solidFill>
                <a:latin typeface="TradeGothic" pitchFamily="2" charset="0"/>
              </a:rPr>
              <a:t>Una vegada comprovat es dona una identificació per penjar al collar per tal de no haver de fer comprovació, que es retira en cas d’incompliment reiterat de la normativa</a:t>
            </a:r>
          </a:p>
          <a:p>
            <a:pPr lvl="2" algn="l"/>
            <a:endParaRPr lang="ca-ES" sz="1800" dirty="0">
              <a:solidFill>
                <a:schemeClr val="tx1"/>
              </a:solidFill>
              <a:latin typeface="TradeGothic" pitchFamily="2" charset="0"/>
            </a:endParaRPr>
          </a:p>
        </p:txBody>
      </p:sp>
      <p:pic>
        <p:nvPicPr>
          <p:cNvPr id="4099" name="Picture 3" descr="C:\Users\ldebalanzo\AppData\Local\Microsoft\Windows\Temporary Internet Files\Content.Outlook\6QBS2FD0\IMG-20210714-WA0014 (2).jpg"/>
          <p:cNvPicPr>
            <a:picLocks noChangeAspect="1" noChangeArrowheads="1"/>
          </p:cNvPicPr>
          <p:nvPr/>
        </p:nvPicPr>
        <p:blipFill>
          <a:blip r:embed="rId3" cstate="print">
            <a:lum bright="16000"/>
          </a:blip>
          <a:srcRect/>
          <a:stretch>
            <a:fillRect/>
          </a:stretch>
        </p:blipFill>
        <p:spPr bwMode="auto">
          <a:xfrm>
            <a:off x="285720" y="2857496"/>
            <a:ext cx="1327902" cy="177053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692696"/>
            <a:ext cx="7704856" cy="3672408"/>
          </a:xfrm>
        </p:spPr>
        <p:txBody>
          <a:bodyPr>
            <a:noAutofit/>
          </a:bodyPr>
          <a:lstStyle/>
          <a:p>
            <a:pPr algn="l"/>
            <a:endParaRPr lang="ca-ES" b="1" dirty="0" smtClean="0">
              <a:solidFill>
                <a:schemeClr val="tx1"/>
              </a:solidFill>
              <a:latin typeface="TradeGothic" pitchFamily="2" charset="0"/>
            </a:endParaRPr>
          </a:p>
          <a:p>
            <a:pPr algn="l"/>
            <a:endParaRPr lang="ca-ES" b="1" dirty="0" smtClean="0">
              <a:solidFill>
                <a:schemeClr val="tx1"/>
              </a:solidFill>
              <a:latin typeface="TradeGothic" pitchFamily="2" charset="0"/>
            </a:endParaRPr>
          </a:p>
          <a:p>
            <a:pPr algn="l"/>
            <a:r>
              <a:rPr lang="ca-ES" b="1" dirty="0" smtClean="0">
                <a:solidFill>
                  <a:schemeClr val="tx1"/>
                </a:solidFill>
                <a:latin typeface="TradeGothic" pitchFamily="2" charset="0"/>
              </a:rPr>
              <a:t>NOVETATS </a:t>
            </a:r>
            <a:r>
              <a:rPr lang="ca-ES" b="1" dirty="0" smtClean="0">
                <a:solidFill>
                  <a:schemeClr val="tx1"/>
                </a:solidFill>
                <a:latin typeface="TradeGothic" pitchFamily="2" charset="0"/>
              </a:rPr>
              <a:t>2022</a:t>
            </a:r>
            <a:endParaRPr lang="ca-ES" dirty="0" smtClean="0">
              <a:solidFill>
                <a:schemeClr val="tx1"/>
              </a:solidFill>
              <a:latin typeface="TradeGothic" pitchFamily="2" charset="0"/>
            </a:endParaRPr>
          </a:p>
          <a:p>
            <a:pPr algn="l"/>
            <a:r>
              <a:rPr lang="ca-ES" sz="1800" dirty="0" smtClean="0">
                <a:solidFill>
                  <a:schemeClr val="tx1"/>
                </a:solidFill>
                <a:latin typeface="TradeGothic" pitchFamily="2" charset="0"/>
              </a:rPr>
              <a:t> </a:t>
            </a:r>
          </a:p>
          <a:p>
            <a:pPr algn="l"/>
            <a:endParaRPr lang="ca-ES" sz="1800" dirty="0" smtClean="0">
              <a:solidFill>
                <a:schemeClr val="tx1"/>
              </a:solidFill>
              <a:latin typeface="TradeGothic" pitchFamily="2" charset="0"/>
            </a:endParaRPr>
          </a:p>
          <a:p>
            <a:pPr lvl="0" algn="l">
              <a:buFont typeface="Arial" pitchFamily="34" charset="0"/>
              <a:buChar char="•"/>
            </a:pPr>
            <a:r>
              <a:rPr lang="ca-ES" sz="2400" b="1" dirty="0" smtClean="0">
                <a:solidFill>
                  <a:schemeClr val="tx1"/>
                </a:solidFill>
                <a:latin typeface="TradeGothic" pitchFamily="2" charset="0"/>
              </a:rPr>
              <a:t>Dutxa específica </a:t>
            </a:r>
            <a:r>
              <a:rPr lang="ca-ES" sz="2400" dirty="0" smtClean="0">
                <a:solidFill>
                  <a:schemeClr val="tx1"/>
                </a:solidFill>
                <a:latin typeface="TradeGothic" pitchFamily="2" charset="0"/>
              </a:rPr>
              <a:t>per a gossos dins del perímetre.</a:t>
            </a:r>
          </a:p>
          <a:p>
            <a:pPr lvl="0" algn="l">
              <a:buFont typeface="Arial" pitchFamily="34" charset="0"/>
              <a:buChar char="•"/>
            </a:pPr>
            <a:r>
              <a:rPr lang="ca-ES" sz="2400" b="1" dirty="0" smtClean="0">
                <a:solidFill>
                  <a:schemeClr val="tx1"/>
                </a:solidFill>
                <a:latin typeface="TradeGothic" pitchFamily="2" charset="0"/>
              </a:rPr>
              <a:t>Font d’aigua </a:t>
            </a:r>
            <a:r>
              <a:rPr lang="ca-ES" sz="2400" dirty="0" smtClean="0">
                <a:solidFill>
                  <a:schemeClr val="tx1"/>
                </a:solidFill>
                <a:latin typeface="TradeGothic" pitchFamily="2" charset="0"/>
              </a:rPr>
              <a:t>amb abeurador per a gossos al passeig </a:t>
            </a:r>
            <a:endParaRPr lang="ca-ES" sz="2400" dirty="0" smtClean="0">
              <a:solidFill>
                <a:schemeClr val="tx1"/>
              </a:solidFill>
              <a:latin typeface="TradeGothic" pitchFamily="2" charset="0"/>
            </a:endParaRPr>
          </a:p>
          <a:p>
            <a:pPr lvl="0" algn="l"/>
            <a:r>
              <a:rPr lang="ca-ES" sz="2400" dirty="0" smtClean="0">
                <a:solidFill>
                  <a:schemeClr val="tx1"/>
                </a:solidFill>
                <a:latin typeface="TradeGothic" pitchFamily="2" charset="0"/>
              </a:rPr>
              <a:t>(</a:t>
            </a:r>
            <a:r>
              <a:rPr lang="ca-ES" sz="2400" dirty="0" smtClean="0">
                <a:solidFill>
                  <a:schemeClr val="tx1"/>
                </a:solidFill>
                <a:latin typeface="TradeGothic" pitchFamily="2" charset="0"/>
              </a:rPr>
              <a:t>la font està feta amb plàstic reciclat</a:t>
            </a:r>
            <a:r>
              <a:rPr lang="ca-ES" sz="2400" dirty="0" smtClean="0">
                <a:solidFill>
                  <a:schemeClr val="tx1"/>
                </a:solidFill>
                <a:latin typeface="TradeGothic" pitchFamily="2" charset="0"/>
              </a:rPr>
              <a:t>)</a:t>
            </a:r>
            <a:endParaRPr lang="ca-ES" sz="2400" dirty="0" smtClean="0">
              <a:solidFill>
                <a:schemeClr val="tx1"/>
              </a:solidFill>
              <a:latin typeface="TradeGothic" pitchFamily="2" charset="0"/>
            </a:endParaRPr>
          </a:p>
          <a:p>
            <a:pPr lvl="0" algn="l">
              <a:buFont typeface="Arial" pitchFamily="34" charset="0"/>
              <a:buChar char="•"/>
            </a:pPr>
            <a:r>
              <a:rPr lang="ca-ES" sz="2400" b="1" dirty="0" err="1" smtClean="0">
                <a:solidFill>
                  <a:schemeClr val="tx1"/>
                </a:solidFill>
                <a:latin typeface="TradeGothic" pitchFamily="2" charset="0"/>
              </a:rPr>
              <a:t>Perimetrada</a:t>
            </a:r>
            <a:r>
              <a:rPr lang="ca-ES" sz="2400" b="1" dirty="0" smtClean="0">
                <a:solidFill>
                  <a:schemeClr val="tx1"/>
                </a:solidFill>
                <a:latin typeface="TradeGothic" pitchFamily="2" charset="0"/>
              </a:rPr>
              <a:t> </a:t>
            </a:r>
            <a:r>
              <a:rPr lang="ca-ES" sz="2400" b="1" dirty="0" smtClean="0">
                <a:solidFill>
                  <a:schemeClr val="tx1"/>
                </a:solidFill>
                <a:latin typeface="TradeGothic" pitchFamily="2" charset="0"/>
              </a:rPr>
              <a:t>totalment </a:t>
            </a:r>
            <a:r>
              <a:rPr lang="ca-ES" sz="2400" dirty="0" smtClean="0">
                <a:solidFill>
                  <a:schemeClr val="tx1"/>
                </a:solidFill>
                <a:latin typeface="TradeGothic" pitchFamily="2" charset="0"/>
              </a:rPr>
              <a:t>incloent part limítrof amb el passeig.</a:t>
            </a:r>
          </a:p>
          <a:p>
            <a:pPr lvl="0" algn="l">
              <a:buFont typeface="Arial" pitchFamily="34" charset="0"/>
              <a:buChar char="•"/>
            </a:pPr>
            <a:r>
              <a:rPr lang="ca-ES" sz="2400" b="1" dirty="0" smtClean="0">
                <a:solidFill>
                  <a:schemeClr val="tx1"/>
                </a:solidFill>
                <a:latin typeface="TradeGothic" pitchFamily="2" charset="0"/>
              </a:rPr>
              <a:t>Neteja </a:t>
            </a:r>
            <a:r>
              <a:rPr lang="ca-ES" sz="2400" b="1" dirty="0" err="1" smtClean="0">
                <a:solidFill>
                  <a:schemeClr val="tx1"/>
                </a:solidFill>
                <a:latin typeface="TradeGothic" pitchFamily="2" charset="0"/>
              </a:rPr>
              <a:t>diaria</a:t>
            </a:r>
            <a:r>
              <a:rPr lang="ca-ES" sz="2400" b="1" dirty="0" smtClean="0">
                <a:solidFill>
                  <a:schemeClr val="tx1"/>
                </a:solidFill>
                <a:latin typeface="TradeGothic" pitchFamily="2" charset="0"/>
              </a:rPr>
              <a:t> </a:t>
            </a:r>
            <a:r>
              <a:rPr lang="ca-ES" sz="2400" dirty="0" smtClean="0">
                <a:solidFill>
                  <a:schemeClr val="tx1"/>
                </a:solidFill>
                <a:latin typeface="TradeGothic" pitchFamily="2" charset="0"/>
              </a:rPr>
              <a:t>amb garbellat incloent </a:t>
            </a:r>
            <a:r>
              <a:rPr lang="ca-ES" sz="2400" b="1" dirty="0" smtClean="0">
                <a:solidFill>
                  <a:schemeClr val="tx1"/>
                </a:solidFill>
                <a:latin typeface="TradeGothic" pitchFamily="2" charset="0"/>
              </a:rPr>
              <a:t>iman</a:t>
            </a:r>
            <a:r>
              <a:rPr lang="ca-ES" sz="2400" dirty="0" smtClean="0">
                <a:solidFill>
                  <a:schemeClr val="tx1"/>
                </a:solidFill>
                <a:latin typeface="TradeGothic" pitchFamily="2" charset="0"/>
              </a:rPr>
              <a:t> per hams.</a:t>
            </a:r>
          </a:p>
          <a:p>
            <a:pPr lvl="0" algn="l">
              <a:buFont typeface="Arial" pitchFamily="34" charset="0"/>
              <a:buChar char="•"/>
            </a:pPr>
            <a:r>
              <a:rPr lang="ca-ES" sz="2400" dirty="0" smtClean="0">
                <a:solidFill>
                  <a:schemeClr val="tx1"/>
                </a:solidFill>
                <a:latin typeface="TradeGothic" pitchFamily="2" charset="0"/>
              </a:rPr>
              <a:t>Perímetre de l’aigua </a:t>
            </a:r>
            <a:r>
              <a:rPr lang="ca-ES" sz="2400" b="1" dirty="0" smtClean="0">
                <a:solidFill>
                  <a:schemeClr val="tx1"/>
                </a:solidFill>
                <a:latin typeface="TradeGothic" pitchFamily="2" charset="0"/>
              </a:rPr>
              <a:t>tancat fins a la boia</a:t>
            </a:r>
          </a:p>
          <a:p>
            <a:pPr algn="l"/>
            <a:r>
              <a:rPr lang="ca-ES" sz="1800" dirty="0" smtClean="0"/>
              <a:t> </a:t>
            </a:r>
          </a:p>
          <a:p>
            <a:pPr lvl="0" algn="l">
              <a:buFont typeface="Arial" pitchFamily="34" charset="0"/>
              <a:buChar char="•"/>
            </a:pPr>
            <a:endParaRPr lang="ca-ES" sz="1800" dirty="0">
              <a:solidFill>
                <a:schemeClr val="tx1"/>
              </a:solidFill>
              <a:latin typeface="TradeGothic" pitchFamily="2" charset="0"/>
            </a:endParaRPr>
          </a:p>
        </p:txBody>
      </p:sp>
      <p:pic>
        <p:nvPicPr>
          <p:cNvPr id="1026" name="Picture 2"/>
          <p:cNvPicPr>
            <a:picLocks noChangeAspect="1" noChangeArrowheads="1"/>
          </p:cNvPicPr>
          <p:nvPr/>
        </p:nvPicPr>
        <p:blipFill>
          <a:blip r:embed="rId2"/>
          <a:srcRect/>
          <a:stretch>
            <a:fillRect/>
          </a:stretch>
        </p:blipFill>
        <p:spPr bwMode="auto">
          <a:xfrm>
            <a:off x="6858016" y="2143116"/>
            <a:ext cx="1090120" cy="187916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692696"/>
            <a:ext cx="7704856" cy="3672408"/>
          </a:xfrm>
        </p:spPr>
        <p:txBody>
          <a:bodyPr>
            <a:noAutofit/>
          </a:bodyPr>
          <a:lstStyle/>
          <a:p>
            <a:pPr algn="l"/>
            <a:r>
              <a:rPr lang="ca-ES" b="1" dirty="0" smtClean="0">
                <a:solidFill>
                  <a:schemeClr val="tx1"/>
                </a:solidFill>
                <a:latin typeface="TradeGothic" pitchFamily="2" charset="0"/>
              </a:rPr>
              <a:t>CARACTERÍSTIQUES</a:t>
            </a:r>
            <a:endParaRPr lang="ca-ES" dirty="0" smtClean="0">
              <a:solidFill>
                <a:schemeClr val="tx1"/>
              </a:solidFill>
              <a:latin typeface="TradeGothic" pitchFamily="2" charset="0"/>
            </a:endParaRPr>
          </a:p>
          <a:p>
            <a:pPr algn="l"/>
            <a:r>
              <a:rPr lang="ca-ES" sz="1800" dirty="0" smtClean="0">
                <a:solidFill>
                  <a:schemeClr val="tx1"/>
                </a:solidFill>
                <a:latin typeface="TradeGothic" pitchFamily="2" charset="0"/>
              </a:rPr>
              <a:t> </a:t>
            </a:r>
          </a:p>
          <a:p>
            <a:pPr lvl="0" algn="l">
              <a:buFont typeface="Arial" pitchFamily="34" charset="0"/>
              <a:buChar char="•"/>
            </a:pPr>
            <a:r>
              <a:rPr lang="ca-ES" sz="2400" dirty="0" smtClean="0">
                <a:solidFill>
                  <a:schemeClr val="tx1"/>
                </a:solidFill>
                <a:latin typeface="TradeGothic" pitchFamily="2" charset="0"/>
              </a:rPr>
              <a:t>L’accés a la platja és per a ciutadania i per als gossos. </a:t>
            </a:r>
          </a:p>
          <a:p>
            <a:pPr lvl="0" algn="l">
              <a:buFont typeface="Arial" pitchFamily="34" charset="0"/>
              <a:buChar char="•"/>
            </a:pPr>
            <a:r>
              <a:rPr lang="ca-ES" sz="2400" dirty="0" smtClean="0">
                <a:solidFill>
                  <a:schemeClr val="tx1"/>
                </a:solidFill>
                <a:latin typeface="TradeGothic" pitchFamily="2" charset="0"/>
              </a:rPr>
              <a:t>Aigua apte per al bany</a:t>
            </a:r>
          </a:p>
          <a:p>
            <a:pPr lvl="0" algn="l">
              <a:buFont typeface="Arial" pitchFamily="34" charset="0"/>
              <a:buChar char="•"/>
            </a:pPr>
            <a:r>
              <a:rPr lang="ca-ES" sz="2400" dirty="0" smtClean="0">
                <a:solidFill>
                  <a:schemeClr val="tx1"/>
                </a:solidFill>
                <a:latin typeface="TradeGothic" pitchFamily="2" charset="0"/>
              </a:rPr>
              <a:t>Espai separat físicament de la resta de la platja</a:t>
            </a:r>
          </a:p>
          <a:p>
            <a:pPr lvl="0" algn="l">
              <a:buFont typeface="Arial" pitchFamily="34" charset="0"/>
              <a:buChar char="•"/>
            </a:pPr>
            <a:r>
              <a:rPr lang="ca-ES" sz="2400" dirty="0" smtClean="0">
                <a:solidFill>
                  <a:schemeClr val="tx1"/>
                </a:solidFill>
                <a:latin typeface="TradeGothic" pitchFamily="2" charset="0"/>
              </a:rPr>
              <a:t>Servei de </a:t>
            </a:r>
            <a:r>
              <a:rPr lang="ca-ES" sz="2400" b="1" dirty="0" smtClean="0">
                <a:solidFill>
                  <a:schemeClr val="tx1"/>
                </a:solidFill>
                <a:latin typeface="TradeGothic" pitchFamily="2" charset="0"/>
              </a:rPr>
              <a:t>neteja diari </a:t>
            </a:r>
            <a:r>
              <a:rPr lang="ca-ES" sz="2400" dirty="0" smtClean="0">
                <a:solidFill>
                  <a:schemeClr val="tx1"/>
                </a:solidFill>
                <a:latin typeface="TradeGothic" pitchFamily="2" charset="0"/>
              </a:rPr>
              <a:t>amb garbellat i manual </a:t>
            </a:r>
          </a:p>
          <a:p>
            <a:pPr lvl="0" algn="l">
              <a:buFont typeface="Arial" pitchFamily="34" charset="0"/>
              <a:buChar char="•"/>
            </a:pPr>
            <a:r>
              <a:rPr lang="ca-ES" sz="2400" b="1" dirty="0" smtClean="0">
                <a:solidFill>
                  <a:schemeClr val="tx1"/>
                </a:solidFill>
                <a:latin typeface="TradeGothic" pitchFamily="2" charset="0"/>
              </a:rPr>
              <a:t>Analítiques</a:t>
            </a:r>
            <a:r>
              <a:rPr lang="ca-ES" sz="2400" dirty="0" smtClean="0">
                <a:solidFill>
                  <a:schemeClr val="tx1"/>
                </a:solidFill>
                <a:latin typeface="TradeGothic" pitchFamily="2" charset="0"/>
              </a:rPr>
              <a:t> que indiquen la qualitat de l’aigua de bany i de la sorra</a:t>
            </a:r>
          </a:p>
          <a:p>
            <a:pPr lvl="0" algn="l">
              <a:buFont typeface="Arial" pitchFamily="34" charset="0"/>
              <a:buChar char="•"/>
            </a:pPr>
            <a:r>
              <a:rPr lang="ca-ES" sz="2400" b="1" dirty="0" smtClean="0">
                <a:solidFill>
                  <a:schemeClr val="tx1"/>
                </a:solidFill>
                <a:latin typeface="TradeGothic" pitchFamily="2" charset="0"/>
              </a:rPr>
              <a:t>Mobiliari urbà específic</a:t>
            </a:r>
            <a:r>
              <a:rPr lang="ca-ES" sz="2400" dirty="0" smtClean="0">
                <a:solidFill>
                  <a:schemeClr val="tx1"/>
                </a:solidFill>
                <a:latin typeface="TradeGothic" pitchFamily="2" charset="0"/>
              </a:rPr>
              <a:t>: dutxa </a:t>
            </a:r>
            <a:r>
              <a:rPr lang="ca-ES" sz="2400" dirty="0" smtClean="0">
                <a:solidFill>
                  <a:schemeClr val="tx1"/>
                </a:solidFill>
                <a:latin typeface="TradeGothic" pitchFamily="2" charset="0"/>
              </a:rPr>
              <a:t>per les persones i </a:t>
            </a:r>
            <a:r>
              <a:rPr lang="ca-ES" sz="2400" dirty="0" smtClean="0">
                <a:solidFill>
                  <a:schemeClr val="tx1"/>
                </a:solidFill>
                <a:latin typeface="TradeGothic" pitchFamily="2" charset="0"/>
              </a:rPr>
              <a:t>dutxa per a gossos dins el perímetre </a:t>
            </a:r>
          </a:p>
          <a:p>
            <a:pPr lvl="0" algn="l">
              <a:buFont typeface="Arial" pitchFamily="34" charset="0"/>
              <a:buChar char="•"/>
            </a:pPr>
            <a:r>
              <a:rPr lang="ca-ES" sz="2400" dirty="0" smtClean="0">
                <a:solidFill>
                  <a:schemeClr val="tx1"/>
                </a:solidFill>
                <a:latin typeface="TradeGothic" pitchFamily="2" charset="0"/>
              </a:rPr>
              <a:t>Accés limitat a gossos </a:t>
            </a:r>
            <a:r>
              <a:rPr lang="ca-ES" sz="2400" dirty="0" err="1" smtClean="0">
                <a:solidFill>
                  <a:schemeClr val="tx1"/>
                </a:solidFill>
                <a:latin typeface="TradeGothic" pitchFamily="2" charset="0"/>
              </a:rPr>
              <a:t>microxipats</a:t>
            </a:r>
            <a:r>
              <a:rPr lang="ca-ES" sz="2400" dirty="0" smtClean="0">
                <a:solidFill>
                  <a:schemeClr val="tx1"/>
                </a:solidFill>
                <a:latin typeface="TradeGothic" pitchFamily="2" charset="0"/>
              </a:rPr>
              <a:t>/censats i aforament limitat recomanat a </a:t>
            </a:r>
            <a:r>
              <a:rPr lang="ca-ES" sz="2400" b="1" dirty="0" smtClean="0">
                <a:solidFill>
                  <a:schemeClr val="tx1"/>
                </a:solidFill>
                <a:latin typeface="TradeGothic" pitchFamily="2" charset="0"/>
              </a:rPr>
              <a:t>60 persones i 35-40 gossos</a:t>
            </a:r>
          </a:p>
          <a:p>
            <a:pPr lvl="0" algn="l">
              <a:buFont typeface="Arial" pitchFamily="34" charset="0"/>
              <a:buChar char="•"/>
            </a:pPr>
            <a:r>
              <a:rPr lang="ca-ES" sz="2400" dirty="0" smtClean="0">
                <a:solidFill>
                  <a:schemeClr val="tx1"/>
                </a:solidFill>
                <a:latin typeface="TradeGothic" pitchFamily="2" charset="0"/>
              </a:rPr>
              <a:t>Servei de </a:t>
            </a:r>
            <a:r>
              <a:rPr lang="ca-ES" sz="2400" b="1" dirty="0" smtClean="0">
                <a:solidFill>
                  <a:schemeClr val="tx1"/>
                </a:solidFill>
                <a:latin typeface="TradeGothic" pitchFamily="2" charset="0"/>
              </a:rPr>
              <a:t>vigilància i socorrisme </a:t>
            </a:r>
            <a:r>
              <a:rPr lang="ca-ES" sz="2400" dirty="0" smtClean="0">
                <a:solidFill>
                  <a:schemeClr val="tx1"/>
                </a:solidFill>
                <a:latin typeface="TradeGothic" pitchFamily="2" charset="0"/>
              </a:rPr>
              <a:t>segons temporada</a:t>
            </a:r>
          </a:p>
          <a:p>
            <a:pPr lvl="0" algn="l">
              <a:buFont typeface="Arial" pitchFamily="34" charset="0"/>
              <a:buChar char="•"/>
            </a:pPr>
            <a:r>
              <a:rPr lang="ca-ES" sz="2400" dirty="0" smtClean="0">
                <a:solidFill>
                  <a:schemeClr val="tx1"/>
                </a:solidFill>
                <a:latin typeface="TradeGothic" pitchFamily="2" charset="0"/>
              </a:rPr>
              <a:t>Platja oberta del dia </a:t>
            </a:r>
            <a:r>
              <a:rPr lang="ca-ES" sz="2400" b="1" dirty="0" smtClean="0">
                <a:solidFill>
                  <a:schemeClr val="tx1"/>
                </a:solidFill>
                <a:latin typeface="TradeGothic" pitchFamily="2" charset="0"/>
              </a:rPr>
              <a:t>1 de juny al 30 de setembre</a:t>
            </a:r>
            <a:r>
              <a:rPr lang="ca-ES" sz="2400" dirty="0" smtClean="0">
                <a:solidFill>
                  <a:schemeClr val="tx1"/>
                </a:solidFill>
                <a:latin typeface="TradeGothic" pitchFamily="2" charset="0"/>
              </a:rPr>
              <a:t>.</a:t>
            </a:r>
          </a:p>
          <a:p>
            <a:pPr algn="l"/>
            <a:r>
              <a:rPr lang="ca-ES" sz="1800" dirty="0" smtClean="0"/>
              <a:t> </a:t>
            </a:r>
          </a:p>
          <a:p>
            <a:pPr lvl="0" algn="l">
              <a:buFont typeface="Arial" pitchFamily="34" charset="0"/>
              <a:buChar char="•"/>
            </a:pPr>
            <a:endParaRPr lang="ca-ES" sz="1800" dirty="0">
              <a:solidFill>
                <a:schemeClr val="tx1"/>
              </a:solidFill>
              <a:latin typeface="TradeGothic"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528" y="692696"/>
            <a:ext cx="8676456" cy="5616624"/>
          </a:xfrm>
        </p:spPr>
        <p:txBody>
          <a:bodyPr>
            <a:noAutofit/>
          </a:bodyPr>
          <a:lstStyle/>
          <a:p>
            <a:pPr lvl="0" algn="l">
              <a:buFont typeface="Arial" pitchFamily="34" charset="0"/>
              <a:buChar char="•"/>
            </a:pPr>
            <a:endParaRPr lang="ca-ES" sz="1600" dirty="0" smtClean="0">
              <a:solidFill>
                <a:schemeClr val="tx1"/>
              </a:solidFill>
              <a:latin typeface="TradeGothic" pitchFamily="2" charset="0"/>
            </a:endParaRPr>
          </a:p>
          <a:p>
            <a:pPr algn="l"/>
            <a:r>
              <a:rPr lang="ca-ES" b="1" dirty="0" smtClean="0">
                <a:solidFill>
                  <a:schemeClr val="tx1"/>
                </a:solidFill>
                <a:latin typeface="TradeGothic" pitchFamily="2" charset="0"/>
              </a:rPr>
              <a:t>CARACTERÍSTIQUES ESPECÍFIQUES</a:t>
            </a:r>
          </a:p>
          <a:p>
            <a:pPr algn="l"/>
            <a:endParaRPr lang="ca-ES" sz="2400" dirty="0" smtClean="0">
              <a:solidFill>
                <a:schemeClr val="tx1"/>
              </a:solidFill>
              <a:latin typeface="TradeGothic" pitchFamily="2" charset="0"/>
            </a:endParaRPr>
          </a:p>
          <a:p>
            <a:pPr lvl="0" algn="l">
              <a:buFont typeface="Arial" pitchFamily="34" charset="0"/>
              <a:buChar char="•"/>
            </a:pPr>
            <a:r>
              <a:rPr lang="ca-ES" sz="1600" dirty="0" smtClean="0">
                <a:solidFill>
                  <a:schemeClr val="tx1"/>
                </a:solidFill>
                <a:latin typeface="TradeGothic" pitchFamily="2" charset="0"/>
              </a:rPr>
              <a:t>Aforament limitat vinculat a la normativa COVID, amb control en directe per via càmeres i publicat a la pàgina web </a:t>
            </a:r>
            <a:r>
              <a:rPr lang="ca-ES" sz="1600" u="sng" dirty="0" err="1" smtClean="0">
                <a:solidFill>
                  <a:schemeClr val="tx1"/>
                </a:solidFill>
                <a:latin typeface="TradeGothic" pitchFamily="2" charset="0"/>
                <a:hlinkClick r:id="rId2"/>
              </a:rPr>
              <a:t>www.visitmataro.cat</a:t>
            </a:r>
            <a:r>
              <a:rPr lang="ca-ES" sz="1600" dirty="0" smtClean="0">
                <a:solidFill>
                  <a:schemeClr val="tx1"/>
                </a:solidFill>
                <a:latin typeface="TradeGothic" pitchFamily="2" charset="0"/>
              </a:rPr>
              <a:t> </a:t>
            </a:r>
          </a:p>
          <a:p>
            <a:pPr lvl="2" algn="l">
              <a:buFont typeface="Arial" pitchFamily="34" charset="0"/>
              <a:buChar char="•"/>
            </a:pPr>
            <a:r>
              <a:rPr lang="ca-ES" sz="1600" dirty="0" smtClean="0">
                <a:solidFill>
                  <a:schemeClr val="tx1"/>
                </a:solidFill>
                <a:latin typeface="TradeGothic" pitchFamily="2" charset="0"/>
              </a:rPr>
              <a:t>Total platja de ponent persones 120 persones</a:t>
            </a:r>
          </a:p>
          <a:p>
            <a:pPr lvl="2" algn="l">
              <a:buFont typeface="Arial" pitchFamily="34" charset="0"/>
              <a:buChar char="•"/>
            </a:pPr>
            <a:r>
              <a:rPr lang="ca-ES" sz="1600" dirty="0" smtClean="0">
                <a:solidFill>
                  <a:schemeClr val="tx1"/>
                </a:solidFill>
                <a:latin typeface="TradeGothic" pitchFamily="2" charset="0"/>
              </a:rPr>
              <a:t> </a:t>
            </a:r>
            <a:r>
              <a:rPr lang="ca-ES" sz="1600" dirty="0" smtClean="0">
                <a:solidFill>
                  <a:schemeClr val="tx1"/>
                </a:solidFill>
                <a:latin typeface="TradeGothic" pitchFamily="2" charset="0"/>
              </a:rPr>
              <a:t>Zona </a:t>
            </a:r>
            <a:r>
              <a:rPr lang="ca-ES" sz="1600" dirty="0" smtClean="0">
                <a:solidFill>
                  <a:schemeClr val="tx1"/>
                </a:solidFill>
                <a:latin typeface="TradeGothic" pitchFamily="2" charset="0"/>
              </a:rPr>
              <a:t>gossos 60 persones màxim 35- 40 gossos.</a:t>
            </a:r>
          </a:p>
          <a:p>
            <a:pPr lvl="0" algn="l">
              <a:buFont typeface="Arial" pitchFamily="34" charset="0"/>
              <a:buChar char="•"/>
            </a:pPr>
            <a:r>
              <a:rPr lang="ca-ES" sz="1600" dirty="0" smtClean="0">
                <a:solidFill>
                  <a:schemeClr val="tx1"/>
                </a:solidFill>
                <a:latin typeface="TradeGothic" pitchFamily="2" charset="0"/>
              </a:rPr>
              <a:t>Degudament senyalitzada a l’entrada dins el perímetre i al passeig.</a:t>
            </a:r>
          </a:p>
          <a:p>
            <a:pPr lvl="0" algn="l">
              <a:buFont typeface="Arial" pitchFamily="34" charset="0"/>
              <a:buChar char="•"/>
            </a:pPr>
            <a:r>
              <a:rPr lang="ca-ES" sz="1600" dirty="0" smtClean="0">
                <a:solidFill>
                  <a:schemeClr val="tx1"/>
                </a:solidFill>
                <a:latin typeface="TradeGothic" pitchFamily="2" charset="0"/>
              </a:rPr>
              <a:t>Accés sense horari</a:t>
            </a:r>
          </a:p>
          <a:p>
            <a:pPr lvl="0" algn="l">
              <a:buFont typeface="Arial" pitchFamily="34" charset="0"/>
              <a:buChar char="•"/>
            </a:pPr>
            <a:r>
              <a:rPr lang="ca-ES" sz="1600" dirty="0" smtClean="0">
                <a:solidFill>
                  <a:schemeClr val="tx1"/>
                </a:solidFill>
                <a:latin typeface="TradeGothic" pitchFamily="2" charset="0"/>
              </a:rPr>
              <a:t>2 persones informadores, que de forma aleatòria faran tasques de control i seguiment de dilluns a diumenge. </a:t>
            </a:r>
          </a:p>
          <a:p>
            <a:pPr lvl="2" algn="l">
              <a:buFont typeface="Arial" pitchFamily="34" charset="0"/>
              <a:buChar char="•"/>
            </a:pPr>
            <a:r>
              <a:rPr lang="ca-ES" sz="1600" dirty="0" smtClean="0">
                <a:solidFill>
                  <a:schemeClr val="tx1"/>
                </a:solidFill>
                <a:latin typeface="TradeGothic" pitchFamily="2" charset="0"/>
              </a:rPr>
              <a:t>Tasques: </a:t>
            </a:r>
          </a:p>
          <a:p>
            <a:pPr lvl="3" algn="l">
              <a:buFont typeface="Arial" pitchFamily="34" charset="0"/>
              <a:buChar char="•"/>
            </a:pPr>
            <a:r>
              <a:rPr lang="ca-ES" sz="1600" dirty="0" smtClean="0">
                <a:solidFill>
                  <a:schemeClr val="tx1"/>
                </a:solidFill>
                <a:latin typeface="TradeGothic" pitchFamily="2" charset="0"/>
              </a:rPr>
              <a:t>Seguiment, i comprovació cens</a:t>
            </a:r>
          </a:p>
          <a:p>
            <a:pPr lvl="3" algn="l">
              <a:buFont typeface="Arial" pitchFamily="34" charset="0"/>
              <a:buChar char="•"/>
            </a:pPr>
            <a:r>
              <a:rPr lang="ca-ES" sz="1600" dirty="0" smtClean="0">
                <a:solidFill>
                  <a:schemeClr val="tx1"/>
                </a:solidFill>
                <a:latin typeface="TradeGothic" pitchFamily="2" charset="0"/>
              </a:rPr>
              <a:t>Recollida d’indicadors i gestió d’incidències</a:t>
            </a:r>
          </a:p>
          <a:p>
            <a:pPr lvl="3" algn="l">
              <a:buFont typeface="Arial" pitchFamily="34" charset="0"/>
              <a:buChar char="•"/>
            </a:pPr>
            <a:r>
              <a:rPr lang="ca-ES" sz="1600" dirty="0" smtClean="0">
                <a:solidFill>
                  <a:schemeClr val="tx1"/>
                </a:solidFill>
                <a:latin typeface="TradeGothic" pitchFamily="2" charset="0"/>
              </a:rPr>
              <a:t>Lliurament de bosses de recollida d’excrements i d’identificador</a:t>
            </a:r>
          </a:p>
          <a:p>
            <a:pPr lvl="3" algn="l">
              <a:buFont typeface="Arial" pitchFamily="34" charset="0"/>
              <a:buChar char="•"/>
            </a:pPr>
            <a:r>
              <a:rPr lang="ca-ES" sz="1600" dirty="0" smtClean="0">
                <a:solidFill>
                  <a:schemeClr val="tx1"/>
                </a:solidFill>
                <a:latin typeface="TradeGothic" pitchFamily="2" charset="0"/>
              </a:rPr>
              <a:t>Informació a les persones usuàries.</a:t>
            </a:r>
          </a:p>
          <a:p>
            <a:pPr lvl="3" algn="l">
              <a:buFont typeface="Arial" pitchFamily="34" charset="0"/>
              <a:buChar char="•"/>
            </a:pPr>
            <a:r>
              <a:rPr lang="ca-ES" sz="1600" dirty="0" smtClean="0">
                <a:solidFill>
                  <a:schemeClr val="tx1"/>
                </a:solidFill>
                <a:latin typeface="TradeGothic" pitchFamily="2" charset="0"/>
              </a:rPr>
              <a:t>Informació de les mesures fins l’accés i la sortida (lligat)</a:t>
            </a:r>
          </a:p>
          <a:p>
            <a:pPr lvl="3" algn="l">
              <a:buFont typeface="Arial" pitchFamily="34" charset="0"/>
              <a:buChar char="•"/>
            </a:pPr>
            <a:r>
              <a:rPr lang="ca-ES" sz="1600" dirty="0" smtClean="0">
                <a:solidFill>
                  <a:schemeClr val="tx1"/>
                </a:solidFill>
                <a:latin typeface="TradeGothic" pitchFamily="2" charset="0"/>
              </a:rPr>
              <a:t>Enllaç amb serveis per incidències vinculat a una </a:t>
            </a:r>
            <a:r>
              <a:rPr lang="ca-ES" sz="1600" dirty="0" err="1" smtClean="0">
                <a:solidFill>
                  <a:schemeClr val="tx1"/>
                </a:solidFill>
                <a:latin typeface="TradeGothic" pitchFamily="2" charset="0"/>
              </a:rPr>
              <a:t>app</a:t>
            </a:r>
            <a:endParaRPr lang="ca-ES" sz="1600" dirty="0" smtClean="0">
              <a:solidFill>
                <a:schemeClr val="tx1"/>
              </a:solidFill>
              <a:latin typeface="TradeGothic" pitchFamily="2" charset="0"/>
            </a:endParaRPr>
          </a:p>
          <a:p>
            <a:pPr lvl="3" algn="l">
              <a:buFont typeface="Arial" pitchFamily="34" charset="0"/>
              <a:buChar char="•"/>
            </a:pPr>
            <a:r>
              <a:rPr lang="ca-ES" sz="1600" dirty="0" smtClean="0">
                <a:solidFill>
                  <a:schemeClr val="tx1"/>
                </a:solidFill>
                <a:latin typeface="TradeGothic" pitchFamily="2" charset="0"/>
              </a:rPr>
              <a:t>Seguiment neteja de l’espai, especialment elements perillosos per als animals (hams, elements tòxics...)</a:t>
            </a:r>
            <a:endParaRPr lang="ca-ES" sz="1600" dirty="0">
              <a:solidFill>
                <a:schemeClr val="tx1"/>
              </a:solidFill>
              <a:latin typeface="TradeGothic"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412776"/>
            <a:ext cx="8229600" cy="4525963"/>
          </a:xfrm>
        </p:spPr>
        <p:txBody>
          <a:bodyPr/>
          <a:lstStyle/>
          <a:p>
            <a:pPr>
              <a:buNone/>
            </a:pPr>
            <a:endParaRPr lang="ca-ES" sz="1800" dirty="0" smtClean="0">
              <a:latin typeface="TradeGothic" pitchFamily="2" charset="0"/>
            </a:endParaRPr>
          </a:p>
          <a:p>
            <a:pPr>
              <a:buNone/>
            </a:pPr>
            <a:endParaRPr lang="ca-ES" sz="1800" dirty="0" smtClean="0">
              <a:latin typeface="TradeGothic" pitchFamily="2" charset="0"/>
            </a:endParaRPr>
          </a:p>
          <a:p>
            <a:pPr algn="ctr">
              <a:buNone/>
            </a:pPr>
            <a:endParaRPr lang="ca-ES" dirty="0"/>
          </a:p>
        </p:txBody>
      </p:sp>
      <p:sp>
        <p:nvSpPr>
          <p:cNvPr id="6" name="5 Marcador de número de diapositiva"/>
          <p:cNvSpPr>
            <a:spLocks noGrp="1"/>
          </p:cNvSpPr>
          <p:nvPr>
            <p:ph type="sldNum" sz="quarter" idx="12"/>
          </p:nvPr>
        </p:nvSpPr>
        <p:spPr/>
        <p:txBody>
          <a:bodyPr/>
          <a:lstStyle/>
          <a:p>
            <a:pPr>
              <a:defRPr/>
            </a:pPr>
            <a:fld id="{939EA0A4-F2EC-4F21-A500-7B76FB64A055}" type="slidenum">
              <a:rPr lang="ca-ES" smtClean="0"/>
              <a:pPr>
                <a:defRPr/>
              </a:pPr>
              <a:t>8</a:t>
            </a:fld>
            <a:endParaRPr lang="ca-ES"/>
          </a:p>
        </p:txBody>
      </p:sp>
      <p:pic>
        <p:nvPicPr>
          <p:cNvPr id="1028" name="Picture 4"/>
          <p:cNvPicPr>
            <a:picLocks noChangeAspect="1" noChangeArrowheads="1"/>
          </p:cNvPicPr>
          <p:nvPr/>
        </p:nvPicPr>
        <p:blipFill>
          <a:blip r:embed="rId2" cstate="print"/>
          <a:srcRect/>
          <a:stretch>
            <a:fillRect/>
          </a:stretch>
        </p:blipFill>
        <p:spPr bwMode="auto">
          <a:xfrm>
            <a:off x="2843808" y="846643"/>
            <a:ext cx="3799880" cy="567798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836712"/>
            <a:ext cx="8229600" cy="4525963"/>
          </a:xfrm>
        </p:spPr>
        <p:txBody>
          <a:bodyPr/>
          <a:lstStyle/>
          <a:p>
            <a:r>
              <a:rPr lang="es-ES" sz="1800" dirty="0" err="1" smtClean="0">
                <a:latin typeface="TradeGothic" pitchFamily="2" charset="0"/>
              </a:rPr>
              <a:t>L'Ajuntament</a:t>
            </a:r>
            <a:r>
              <a:rPr lang="es-ES" sz="1800" dirty="0" smtClean="0">
                <a:latin typeface="TradeGothic" pitchFamily="2" charset="0"/>
              </a:rPr>
              <a:t> es reserva la </a:t>
            </a:r>
            <a:r>
              <a:rPr lang="es-ES" sz="1800" dirty="0" err="1" smtClean="0">
                <a:latin typeface="TradeGothic" pitchFamily="2" charset="0"/>
              </a:rPr>
              <a:t>potestat</a:t>
            </a:r>
            <a:r>
              <a:rPr lang="es-ES" sz="1800" dirty="0" smtClean="0">
                <a:latin typeface="TradeGothic" pitchFamily="2" charset="0"/>
              </a:rPr>
              <a:t> de </a:t>
            </a:r>
            <a:r>
              <a:rPr lang="es-ES" sz="1800" dirty="0" err="1" smtClean="0">
                <a:latin typeface="TradeGothic" pitchFamily="2" charset="0"/>
              </a:rPr>
              <a:t>prendre</a:t>
            </a:r>
            <a:r>
              <a:rPr lang="es-ES" sz="1800" dirty="0" smtClean="0">
                <a:latin typeface="TradeGothic" pitchFamily="2" charset="0"/>
              </a:rPr>
              <a:t> les mesures </a:t>
            </a:r>
            <a:r>
              <a:rPr lang="es-ES" sz="1800" dirty="0" err="1" smtClean="0">
                <a:latin typeface="TradeGothic" pitchFamily="2" charset="0"/>
              </a:rPr>
              <a:t>pertinents</a:t>
            </a:r>
            <a:r>
              <a:rPr lang="es-ES" sz="1800" dirty="0" smtClean="0">
                <a:latin typeface="TradeGothic" pitchFamily="2" charset="0"/>
              </a:rPr>
              <a:t> en cas de </a:t>
            </a:r>
            <a:r>
              <a:rPr lang="es-ES" sz="1800" dirty="0" err="1" smtClean="0">
                <a:latin typeface="TradeGothic" pitchFamily="2" charset="0"/>
              </a:rPr>
              <a:t>necessitat</a:t>
            </a:r>
            <a:r>
              <a:rPr lang="es-ES" sz="1800" dirty="0" smtClean="0">
                <a:latin typeface="TradeGothic" pitchFamily="2" charset="0"/>
              </a:rPr>
              <a:t> de </a:t>
            </a:r>
            <a:r>
              <a:rPr lang="es-ES" sz="1800" dirty="0" err="1" smtClean="0">
                <a:latin typeface="TradeGothic" pitchFamily="2" charset="0"/>
              </a:rPr>
              <a:t>canvis</a:t>
            </a:r>
            <a:r>
              <a:rPr lang="es-ES" sz="1800" dirty="0" smtClean="0">
                <a:latin typeface="TradeGothic" pitchFamily="2" charset="0"/>
              </a:rPr>
              <a:t> en </a:t>
            </a:r>
            <a:r>
              <a:rPr lang="es-ES" sz="1800" dirty="0" err="1" smtClean="0">
                <a:latin typeface="TradeGothic" pitchFamily="2" charset="0"/>
              </a:rPr>
              <a:t>horaris</a:t>
            </a:r>
            <a:r>
              <a:rPr lang="es-ES" sz="1800" dirty="0" smtClean="0">
                <a:latin typeface="TradeGothic" pitchFamily="2" charset="0"/>
              </a:rPr>
              <a:t>, normativa o </a:t>
            </a:r>
            <a:r>
              <a:rPr lang="es-ES" sz="1800" dirty="0" err="1" smtClean="0">
                <a:latin typeface="TradeGothic" pitchFamily="2" charset="0"/>
              </a:rPr>
              <a:t>altres</a:t>
            </a:r>
            <a:r>
              <a:rPr lang="es-ES" sz="1800" dirty="0" smtClean="0">
                <a:latin typeface="TradeGothic" pitchFamily="2" charset="0"/>
              </a:rPr>
              <a:t> </a:t>
            </a:r>
            <a:r>
              <a:rPr lang="es-ES" sz="1800" dirty="0" err="1" smtClean="0">
                <a:latin typeface="TradeGothic" pitchFamily="2" charset="0"/>
              </a:rPr>
              <a:t>motius</a:t>
            </a:r>
            <a:r>
              <a:rPr lang="es-ES" sz="1800" dirty="0" smtClean="0">
                <a:latin typeface="TradeGothic" pitchFamily="2" charset="0"/>
              </a:rPr>
              <a:t> de </a:t>
            </a:r>
            <a:r>
              <a:rPr lang="es-ES" sz="1800" dirty="0" err="1" smtClean="0">
                <a:latin typeface="TradeGothic" pitchFamily="2" charset="0"/>
              </a:rPr>
              <a:t>seguretat</a:t>
            </a:r>
            <a:r>
              <a:rPr lang="es-ES" sz="1800" dirty="0" smtClean="0">
                <a:latin typeface="TradeGothic" pitchFamily="2" charset="0"/>
              </a:rPr>
              <a:t> o </a:t>
            </a:r>
            <a:r>
              <a:rPr lang="es-ES" sz="1800" dirty="0" err="1" smtClean="0">
                <a:latin typeface="TradeGothic" pitchFamily="2" charset="0"/>
              </a:rPr>
              <a:t>salubritat</a:t>
            </a:r>
            <a:r>
              <a:rPr lang="es-ES" sz="1800" dirty="0" smtClean="0">
                <a:latin typeface="TradeGothic" pitchFamily="2" charset="0"/>
              </a:rPr>
              <a:t>.</a:t>
            </a:r>
          </a:p>
          <a:p>
            <a:pPr>
              <a:buNone/>
            </a:pPr>
            <a:endParaRPr lang="es-ES" sz="1800" dirty="0" smtClean="0">
              <a:latin typeface="TradeGothic" pitchFamily="2" charset="0"/>
            </a:endParaRPr>
          </a:p>
          <a:p>
            <a:r>
              <a:rPr lang="ca-ES" sz="1800" dirty="0" smtClean="0">
                <a:latin typeface="TradeGothic" pitchFamily="2" charset="0"/>
              </a:rPr>
              <a:t>La persona posseïdora d’un animal, sens perjudici de la responsabilitat subsidiària de la persona propietària, és responsable dels danys, perjudicis i molèsties que ocasioni llur animal a les persones, a altres animals, a les coses, a les vies i espais públics i al medi natural, en general, d’acord amb el que estableix la legislació aplicable. </a:t>
            </a:r>
          </a:p>
          <a:p>
            <a:pPr>
              <a:buNone/>
            </a:pPr>
            <a:endParaRPr lang="ca-ES" sz="1800" dirty="0" smtClean="0">
              <a:latin typeface="TradeGothic" pitchFamily="2" charset="0"/>
            </a:endParaRPr>
          </a:p>
          <a:p>
            <a:r>
              <a:rPr lang="ca-ES" sz="1800" dirty="0" smtClean="0">
                <a:latin typeface="TradeGothic" pitchFamily="2" charset="0"/>
              </a:rPr>
              <a:t>La persona posseïdora de qualsevol animal està obligada a evitar-ne la fugida, tant dels exemplars com de les seves cries.</a:t>
            </a:r>
          </a:p>
          <a:p>
            <a:endParaRPr lang="ca-ES" sz="1800" dirty="0" smtClean="0">
              <a:latin typeface="TradeGothic" pitchFamily="2" charset="0"/>
            </a:endParaRPr>
          </a:p>
          <a:p>
            <a:r>
              <a:rPr lang="es-ES" sz="1800" dirty="0" err="1" smtClean="0">
                <a:latin typeface="TradeGothic" pitchFamily="2" charset="0"/>
              </a:rPr>
              <a:t>Aquest</a:t>
            </a:r>
            <a:r>
              <a:rPr lang="es-ES" sz="1800" dirty="0" smtClean="0">
                <a:latin typeface="TradeGothic" pitchFamily="2" charset="0"/>
              </a:rPr>
              <a:t> </a:t>
            </a:r>
            <a:r>
              <a:rPr lang="es-ES" sz="1800" dirty="0" err="1" smtClean="0">
                <a:latin typeface="TradeGothic" pitchFamily="2" charset="0"/>
              </a:rPr>
              <a:t>projecte</a:t>
            </a:r>
            <a:r>
              <a:rPr lang="es-ES" sz="1800" dirty="0" smtClean="0">
                <a:latin typeface="TradeGothic" pitchFamily="2" charset="0"/>
              </a:rPr>
              <a:t> es </a:t>
            </a:r>
            <a:r>
              <a:rPr lang="es-ES" sz="1800" dirty="0" err="1" smtClean="0">
                <a:latin typeface="TradeGothic" pitchFamily="2" charset="0"/>
              </a:rPr>
              <a:t>duu</a:t>
            </a:r>
            <a:r>
              <a:rPr lang="es-ES" sz="1800" dirty="0" smtClean="0">
                <a:latin typeface="TradeGothic" pitchFamily="2" charset="0"/>
              </a:rPr>
              <a:t> a </a:t>
            </a:r>
            <a:r>
              <a:rPr lang="es-ES" sz="1800" dirty="0" err="1" smtClean="0">
                <a:latin typeface="TradeGothic" pitchFamily="2" charset="0"/>
              </a:rPr>
              <a:t>terme</a:t>
            </a:r>
            <a:r>
              <a:rPr lang="es-ES" sz="1800" dirty="0" smtClean="0">
                <a:latin typeface="TradeGothic" pitchFamily="2" charset="0"/>
              </a:rPr>
              <a:t> </a:t>
            </a:r>
            <a:r>
              <a:rPr lang="es-ES" sz="1800" dirty="0" err="1" smtClean="0">
                <a:latin typeface="TradeGothic" pitchFamily="2" charset="0"/>
              </a:rPr>
              <a:t>conjuntament</a:t>
            </a:r>
            <a:r>
              <a:rPr lang="es-ES" sz="1800" dirty="0" smtClean="0">
                <a:latin typeface="TradeGothic" pitchFamily="2" charset="0"/>
              </a:rPr>
              <a:t> entre diversos </a:t>
            </a:r>
            <a:r>
              <a:rPr lang="es-ES" sz="1800" dirty="0" err="1" smtClean="0">
                <a:latin typeface="TradeGothic" pitchFamily="2" charset="0"/>
              </a:rPr>
              <a:t>serveis</a:t>
            </a:r>
            <a:r>
              <a:rPr lang="es-ES" sz="1800" dirty="0" smtClean="0">
                <a:latin typeface="TradeGothic" pitchFamily="2" charset="0"/>
              </a:rPr>
              <a:t> i programes </a:t>
            </a:r>
            <a:r>
              <a:rPr lang="es-ES" sz="1800" dirty="0" err="1" smtClean="0">
                <a:latin typeface="TradeGothic" pitchFamily="2" charset="0"/>
              </a:rPr>
              <a:t>Municipals</a:t>
            </a:r>
            <a:r>
              <a:rPr lang="es-ES" sz="1800" dirty="0" smtClean="0">
                <a:latin typeface="TradeGothic" pitchFamily="2" charset="0"/>
              </a:rPr>
              <a:t>, entre </a:t>
            </a:r>
            <a:r>
              <a:rPr lang="es-ES" sz="1800" dirty="0" err="1" smtClean="0">
                <a:latin typeface="TradeGothic" pitchFamily="2" charset="0"/>
              </a:rPr>
              <a:t>d'altres</a:t>
            </a:r>
            <a:r>
              <a:rPr lang="es-ES" sz="1800" dirty="0" smtClean="0">
                <a:latin typeface="TradeGothic" pitchFamily="2" charset="0"/>
              </a:rPr>
              <a:t>: </a:t>
            </a:r>
          </a:p>
          <a:p>
            <a:endParaRPr lang="es-ES" sz="1800" dirty="0" smtClean="0">
              <a:latin typeface="TradeGothic" pitchFamily="2" charset="0"/>
            </a:endParaRPr>
          </a:p>
          <a:p>
            <a:pPr lvl="1"/>
            <a:r>
              <a:rPr lang="es-ES" sz="1600" dirty="0" err="1" smtClean="0">
                <a:latin typeface="TradeGothic" pitchFamily="2" charset="0"/>
              </a:rPr>
              <a:t>Servei</a:t>
            </a:r>
            <a:r>
              <a:rPr lang="es-ES" sz="1600" dirty="0" smtClean="0">
                <a:latin typeface="TradeGothic" pitchFamily="2" charset="0"/>
              </a:rPr>
              <a:t>  </a:t>
            </a:r>
            <a:r>
              <a:rPr lang="es-ES" sz="1600" dirty="0" err="1" smtClean="0">
                <a:latin typeface="TradeGothic" pitchFamily="2" charset="0"/>
              </a:rPr>
              <a:t>d’Espais</a:t>
            </a:r>
            <a:r>
              <a:rPr lang="es-ES" sz="1600" dirty="0" smtClean="0">
                <a:latin typeface="TradeGothic" pitchFamily="2" charset="0"/>
              </a:rPr>
              <a:t> </a:t>
            </a:r>
            <a:r>
              <a:rPr lang="es-ES" sz="1600" dirty="0" err="1" smtClean="0">
                <a:latin typeface="TradeGothic" pitchFamily="2" charset="0"/>
              </a:rPr>
              <a:t>Públics</a:t>
            </a:r>
            <a:r>
              <a:rPr lang="es-ES" sz="1600" dirty="0" smtClean="0">
                <a:latin typeface="TradeGothic" pitchFamily="2" charset="0"/>
              </a:rPr>
              <a:t>:  </a:t>
            </a:r>
            <a:r>
              <a:rPr lang="es-ES" sz="1600" dirty="0" err="1" smtClean="0">
                <a:latin typeface="TradeGothic" pitchFamily="2" charset="0"/>
              </a:rPr>
              <a:t>Verd</a:t>
            </a:r>
            <a:r>
              <a:rPr lang="es-ES" sz="1600" dirty="0" smtClean="0">
                <a:latin typeface="TradeGothic" pitchFamily="2" charset="0"/>
              </a:rPr>
              <a:t> </a:t>
            </a:r>
            <a:r>
              <a:rPr lang="es-ES" sz="1600" dirty="0" err="1" smtClean="0">
                <a:latin typeface="TradeGothic" pitchFamily="2" charset="0"/>
              </a:rPr>
              <a:t>Urbà</a:t>
            </a:r>
            <a:r>
              <a:rPr lang="es-ES" sz="1600" dirty="0" smtClean="0">
                <a:latin typeface="TradeGothic" pitchFamily="2" charset="0"/>
              </a:rPr>
              <a:t> i </a:t>
            </a:r>
            <a:r>
              <a:rPr lang="es-ES" sz="1600" dirty="0" err="1" smtClean="0">
                <a:latin typeface="TradeGothic" pitchFamily="2" charset="0"/>
              </a:rPr>
              <a:t>Unitat</a:t>
            </a:r>
            <a:r>
              <a:rPr lang="es-ES" sz="1600" dirty="0" smtClean="0">
                <a:latin typeface="TradeGothic" pitchFamily="2" charset="0"/>
              </a:rPr>
              <a:t> de </a:t>
            </a:r>
            <a:r>
              <a:rPr lang="es-ES" sz="1600" dirty="0" err="1" smtClean="0">
                <a:latin typeface="TradeGothic" pitchFamily="2" charset="0"/>
              </a:rPr>
              <a:t>Residus</a:t>
            </a:r>
            <a:r>
              <a:rPr lang="es-ES" sz="1600" dirty="0" smtClean="0">
                <a:latin typeface="TradeGothic" pitchFamily="2" charset="0"/>
              </a:rPr>
              <a:t> i </a:t>
            </a:r>
            <a:r>
              <a:rPr lang="es-ES" sz="1600" dirty="0" err="1" smtClean="0">
                <a:latin typeface="TradeGothic" pitchFamily="2" charset="0"/>
              </a:rPr>
              <a:t>Neteja</a:t>
            </a:r>
            <a:endParaRPr lang="es-ES" sz="1600" dirty="0" smtClean="0">
              <a:latin typeface="TradeGothic" pitchFamily="2" charset="0"/>
            </a:endParaRPr>
          </a:p>
          <a:p>
            <a:pPr lvl="1"/>
            <a:r>
              <a:rPr lang="es-ES" sz="1600" dirty="0" err="1" smtClean="0">
                <a:latin typeface="TradeGothic" pitchFamily="2" charset="0"/>
              </a:rPr>
              <a:t>Promoció</a:t>
            </a:r>
            <a:r>
              <a:rPr lang="es-ES" sz="1600" dirty="0" smtClean="0">
                <a:latin typeface="TradeGothic" pitchFamily="2" charset="0"/>
              </a:rPr>
              <a:t>  de </a:t>
            </a:r>
            <a:r>
              <a:rPr lang="es-ES" sz="1600" dirty="0" err="1" smtClean="0">
                <a:latin typeface="TradeGothic" pitchFamily="2" charset="0"/>
              </a:rPr>
              <a:t>Ciutat</a:t>
            </a:r>
            <a:r>
              <a:rPr lang="es-ES" sz="1600" dirty="0" smtClean="0">
                <a:latin typeface="TradeGothic" pitchFamily="2" charset="0"/>
              </a:rPr>
              <a:t> i </a:t>
            </a:r>
            <a:r>
              <a:rPr lang="es-ES" sz="1600" dirty="0" err="1" smtClean="0">
                <a:latin typeface="TradeGothic" pitchFamily="2" charset="0"/>
              </a:rPr>
              <a:t>Comerç</a:t>
            </a:r>
            <a:endParaRPr lang="es-ES" sz="1600" dirty="0" smtClean="0"/>
          </a:p>
          <a:p>
            <a:pPr lvl="1"/>
            <a:r>
              <a:rPr lang="es-ES" sz="1600" dirty="0" err="1" smtClean="0">
                <a:latin typeface="TradeGothic" pitchFamily="2" charset="0"/>
              </a:rPr>
              <a:t>Direcció</a:t>
            </a:r>
            <a:r>
              <a:rPr lang="es-ES" sz="1600" dirty="0" smtClean="0">
                <a:latin typeface="TradeGothic" pitchFamily="2" charset="0"/>
              </a:rPr>
              <a:t> de </a:t>
            </a:r>
            <a:r>
              <a:rPr lang="es-ES" sz="1600" dirty="0" err="1" smtClean="0">
                <a:latin typeface="TradeGothic" pitchFamily="2" charset="0"/>
              </a:rPr>
              <a:t>Seguretat</a:t>
            </a:r>
            <a:r>
              <a:rPr lang="es-ES" sz="1600" dirty="0" smtClean="0">
                <a:latin typeface="TradeGothic" pitchFamily="2" charset="0"/>
              </a:rPr>
              <a:t>, Civisme i Convivència: </a:t>
            </a:r>
            <a:r>
              <a:rPr lang="es-ES" sz="1600" dirty="0" err="1" smtClean="0">
                <a:latin typeface="TradeGothic" pitchFamily="2" charset="0"/>
              </a:rPr>
              <a:t>Policia</a:t>
            </a:r>
            <a:r>
              <a:rPr lang="es-ES" sz="1600" dirty="0" smtClean="0">
                <a:latin typeface="TradeGothic" pitchFamily="2" charset="0"/>
              </a:rPr>
              <a:t> Local, Protecció Civil i </a:t>
            </a:r>
            <a:r>
              <a:rPr lang="es-ES" sz="1600" dirty="0" err="1" smtClean="0">
                <a:latin typeface="TradeGothic" pitchFamily="2" charset="0"/>
              </a:rPr>
              <a:t>Salut</a:t>
            </a:r>
            <a:r>
              <a:rPr lang="es-ES" sz="1600" dirty="0" smtClean="0">
                <a:latin typeface="TradeGothic" pitchFamily="2" charset="0"/>
              </a:rPr>
              <a:t> , Oficina de </a:t>
            </a:r>
            <a:r>
              <a:rPr lang="es-ES" sz="1600" dirty="0" err="1" smtClean="0">
                <a:latin typeface="TradeGothic" pitchFamily="2" charset="0"/>
              </a:rPr>
              <a:t>Tinença</a:t>
            </a:r>
            <a:r>
              <a:rPr lang="es-ES" sz="1600" dirty="0" smtClean="0">
                <a:latin typeface="TradeGothic" pitchFamily="2" charset="0"/>
              </a:rPr>
              <a:t> Responsable i </a:t>
            </a:r>
            <a:r>
              <a:rPr lang="es-ES" sz="1600" dirty="0" err="1" smtClean="0">
                <a:latin typeface="TradeGothic" pitchFamily="2" charset="0"/>
              </a:rPr>
              <a:t>Benestar</a:t>
            </a:r>
            <a:r>
              <a:rPr lang="es-ES" sz="1600" dirty="0" smtClean="0">
                <a:latin typeface="TradeGothic" pitchFamily="2" charset="0"/>
              </a:rPr>
              <a:t> Animal</a:t>
            </a:r>
          </a:p>
          <a:p>
            <a:pPr lvl="1"/>
            <a:r>
              <a:rPr lang="es-ES" sz="1600" dirty="0" err="1" smtClean="0">
                <a:latin typeface="TradeGothic" pitchFamily="2" charset="0"/>
              </a:rPr>
              <a:t>Servei</a:t>
            </a:r>
            <a:r>
              <a:rPr lang="es-ES" sz="1600" dirty="0" smtClean="0">
                <a:latin typeface="TradeGothic" pitchFamily="2" charset="0"/>
              </a:rPr>
              <a:t> de </a:t>
            </a:r>
            <a:r>
              <a:rPr lang="es-ES" sz="1600" dirty="0" err="1" smtClean="0">
                <a:latin typeface="TradeGothic" pitchFamily="2" charset="0"/>
              </a:rPr>
              <a:t>Comunicació</a:t>
            </a:r>
            <a:endParaRPr lang="es-ES" sz="1600" dirty="0" smtClean="0">
              <a:latin typeface="TradeGothic" pitchFamily="2" charset="0"/>
            </a:endParaRPr>
          </a:p>
          <a:p>
            <a:pPr lvl="1"/>
            <a:r>
              <a:rPr lang="es-ES" sz="1600" dirty="0" err="1" smtClean="0">
                <a:latin typeface="TradeGothic" pitchFamily="2" charset="0"/>
              </a:rPr>
              <a:t>Secció</a:t>
            </a:r>
            <a:r>
              <a:rPr lang="es-ES" sz="1600" dirty="0" smtClean="0">
                <a:latin typeface="TradeGothic" pitchFamily="2" charset="0"/>
              </a:rPr>
              <a:t> </a:t>
            </a:r>
            <a:r>
              <a:rPr lang="es-ES" sz="1600" dirty="0" err="1" smtClean="0">
                <a:latin typeface="TradeGothic" pitchFamily="2" charset="0"/>
              </a:rPr>
              <a:t>Llicències</a:t>
            </a:r>
            <a:endParaRPr lang="es-ES" sz="1600" dirty="0" smtClean="0">
              <a:latin typeface="TradeGothic" pitchFamily="2" charset="0"/>
            </a:endParaRPr>
          </a:p>
          <a:p>
            <a:pPr lvl="1"/>
            <a:endParaRPr lang="ca-ES" sz="1800" dirty="0" smtClean="0">
              <a:latin typeface="TradeGothic" pitchFamily="2" charset="0"/>
            </a:endParaRPr>
          </a:p>
          <a:p>
            <a:endParaRPr lang="ca-ES" sz="1800" dirty="0"/>
          </a:p>
        </p:txBody>
      </p:sp>
      <p:sp>
        <p:nvSpPr>
          <p:cNvPr id="6" name="5 Marcador de número de diapositiva"/>
          <p:cNvSpPr>
            <a:spLocks noGrp="1"/>
          </p:cNvSpPr>
          <p:nvPr>
            <p:ph type="sldNum" sz="quarter" idx="12"/>
          </p:nvPr>
        </p:nvSpPr>
        <p:spPr/>
        <p:txBody>
          <a:bodyPr/>
          <a:lstStyle/>
          <a:p>
            <a:pPr>
              <a:defRPr/>
            </a:pPr>
            <a:fld id="{939EA0A4-F2EC-4F21-A500-7B76FB64A055}" type="slidenum">
              <a:rPr lang="ca-ES" smtClean="0"/>
              <a:pPr>
                <a:defRPr/>
              </a:pPr>
              <a:t>9</a:t>
            </a:fld>
            <a:endParaRPr lang="ca-ES"/>
          </a:p>
        </p:txBody>
      </p:sp>
    </p:spTree>
  </p:cSld>
  <p:clrMapOvr>
    <a:masterClrMapping/>
  </p:clrMapOvr>
</p:sld>
</file>

<file path=ppt/theme/theme1.xml><?xml version="1.0" encoding="utf-8"?>
<a:theme xmlns:a="http://schemas.openxmlformats.org/drawingml/2006/main" name="Presentaci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lásico de Office 2">
      <a:majorFont>
        <a:latin typeface="Arial"/>
        <a:ea typeface="Arial"/>
        <a:cs typeface="Arial"/>
      </a:majorFont>
      <a:minorFont>
        <a:latin typeface="Arial"/>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ln>
        <a:ln w="25400" cap="flat" cmpd="sng" algn="ctr">
          <a:solidFill>
            <a:schemeClr val="phClr"/>
          </a:solidFill>
        </a:ln>
        <a:ln w="38100" cap="flat" cmpd="sng" algn="ctr">
          <a:solidFill>
            <a:schemeClr val="phClr"/>
          </a:solidFill>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TotalTime>
  <Words>730</Words>
  <Application>Microsoft Office PowerPoint</Application>
  <PresentationFormat>Presentación en pantalla (4:3)</PresentationFormat>
  <Paragraphs>130</Paragraphs>
  <Slides>12</Slides>
  <Notes>1</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Presentacio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de Balanzo Aguilar, Laia</dc:creator>
  <cp:lastModifiedBy>mruizg</cp:lastModifiedBy>
  <cp:revision>52</cp:revision>
  <dcterms:modified xsi:type="dcterms:W3CDTF">2022-05-19T10:46:28Z</dcterms:modified>
</cp:coreProperties>
</file>